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4" r:id="rId4"/>
    <p:sldId id="288" r:id="rId5"/>
    <p:sldId id="278" r:id="rId6"/>
    <p:sldId id="291" r:id="rId7"/>
    <p:sldId id="259" r:id="rId8"/>
    <p:sldId id="260" r:id="rId9"/>
    <p:sldId id="267" r:id="rId10"/>
    <p:sldId id="290" r:id="rId11"/>
    <p:sldId id="261" r:id="rId12"/>
    <p:sldId id="262" r:id="rId13"/>
    <p:sldId id="265" r:id="rId14"/>
    <p:sldId id="263" r:id="rId15"/>
    <p:sldId id="266" r:id="rId16"/>
    <p:sldId id="301" r:id="rId17"/>
    <p:sldId id="269" r:id="rId18"/>
    <p:sldId id="272" r:id="rId19"/>
    <p:sldId id="271" r:id="rId20"/>
    <p:sldId id="282" r:id="rId21"/>
    <p:sldId id="270" r:id="rId22"/>
    <p:sldId id="273" r:id="rId23"/>
    <p:sldId id="304" r:id="rId24"/>
    <p:sldId id="274" r:id="rId25"/>
    <p:sldId id="268" r:id="rId26"/>
    <p:sldId id="302" r:id="rId27"/>
    <p:sldId id="283" r:id="rId28"/>
    <p:sldId id="284" r:id="rId29"/>
    <p:sldId id="286" r:id="rId30"/>
    <p:sldId id="287" r:id="rId31"/>
    <p:sldId id="293" r:id="rId32"/>
    <p:sldId id="275" r:id="rId33"/>
    <p:sldId id="289" r:id="rId34"/>
    <p:sldId id="292" r:id="rId35"/>
    <p:sldId id="299" r:id="rId36"/>
    <p:sldId id="298" r:id="rId37"/>
    <p:sldId id="297" r:id="rId38"/>
    <p:sldId id="276" r:id="rId39"/>
    <p:sldId id="303" r:id="rId40"/>
    <p:sldId id="285" r:id="rId41"/>
    <p:sldId id="30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9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8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6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7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6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3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7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9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31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4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8F1CA-9F4E-421B-B601-8130330C68F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2A0E1-E6C0-4665-871E-BB168FE5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5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b="1" dirty="0">
                <a:solidFill>
                  <a:srgbClr val="C00000"/>
                </a:solidFill>
              </a:rPr>
              <a:t>Poo quiz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72" y="1197750"/>
            <a:ext cx="2322777" cy="1310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1940311" y="2854586"/>
            <a:ext cx="1538869" cy="131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2895598" y="4602423"/>
            <a:ext cx="1538869" cy="1310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3854604" y="567742"/>
            <a:ext cx="1538869" cy="1310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5478964" y="830991"/>
            <a:ext cx="1538869" cy="131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7014116" y="615976"/>
            <a:ext cx="1538869" cy="1310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1122552" y="4453854"/>
            <a:ext cx="1538869" cy="1310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536285" y="1910695"/>
            <a:ext cx="1538869" cy="1310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3876907" y="3397561"/>
            <a:ext cx="1538869" cy="131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5910665" y="3594211"/>
            <a:ext cx="1538869" cy="131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8156297" y="4776016"/>
            <a:ext cx="1538869" cy="1310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5928740" y="5257800"/>
            <a:ext cx="1538869" cy="13107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8443522" y="420949"/>
            <a:ext cx="1538869" cy="13107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8495369" y="1933290"/>
            <a:ext cx="1538869" cy="1310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7447674" y="3353402"/>
            <a:ext cx="1538869" cy="13107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778725" y="279315"/>
            <a:ext cx="1538869" cy="13107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4434467" y="4944678"/>
            <a:ext cx="1538869" cy="13107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9096866" y="3408895"/>
            <a:ext cx="1538869" cy="13107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9941311" y="1154250"/>
            <a:ext cx="1538869" cy="13107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10316001" y="2608741"/>
            <a:ext cx="1538869" cy="13107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20766" y="3388507"/>
            <a:ext cx="1538869" cy="13107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10573063" y="4165340"/>
            <a:ext cx="1538869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9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Which of these are not bird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874" t="6251" r="16204" b="9038"/>
          <a:stretch/>
        </p:blipFill>
        <p:spPr>
          <a:xfrm>
            <a:off x="3246406" y="1861709"/>
            <a:ext cx="2848164" cy="2786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4"/>
          <a:stretch/>
        </p:blipFill>
        <p:spPr>
          <a:xfrm>
            <a:off x="359717" y="1847084"/>
            <a:ext cx="2905312" cy="2786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r="9038" b="7678"/>
          <a:stretch/>
        </p:blipFill>
        <p:spPr>
          <a:xfrm>
            <a:off x="6094570" y="1854615"/>
            <a:ext cx="3044916" cy="2793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10094"/>
          <a:stretch/>
        </p:blipFill>
        <p:spPr>
          <a:xfrm>
            <a:off x="9077087" y="1854615"/>
            <a:ext cx="2653990" cy="27787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94226" y="1828797"/>
            <a:ext cx="42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A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31231" y="1828796"/>
            <a:ext cx="42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B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16003" y="1825781"/>
            <a:ext cx="42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C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134368" y="1825780"/>
            <a:ext cx="42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826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 do Guinea Pigs eat some of their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To avoid looking for food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To attract a mate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get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vitamins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To keep their nests clean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11" y="1501698"/>
            <a:ext cx="3356470" cy="33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What used to be made from bat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Decorations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Roads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Fuel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Explosives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49" y="1680114"/>
            <a:ext cx="4505093" cy="30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Who did this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Otter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Deer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Badger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Fox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87" y="1497797"/>
            <a:ext cx="4480495" cy="33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What colour car attracts the most bird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White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Green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Blue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75" y="1480332"/>
            <a:ext cx="4059500" cy="336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Who did this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Deer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Hedgehog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Otter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09" y="1634016"/>
            <a:ext cx="4551756" cy="30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What is another name for bat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Boo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/>
              <a:t>Kannaki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Guano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16" y="1423635"/>
            <a:ext cx="5336909" cy="34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On average how many times a day does a panda poop?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20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85" y="1641573"/>
            <a:ext cx="4512609" cy="300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Who did this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Rabbit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Otter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Deer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Water vole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98" y="1488486"/>
            <a:ext cx="4492909" cy="33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What colour is Blue Whale poo?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Brown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Green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Blue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41" y="1664301"/>
            <a:ext cx="4537063" cy="30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Who did this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Fox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Hedgehog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Badger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Rabbit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2"/>
          <a:stretch/>
        </p:blipFill>
        <p:spPr>
          <a:xfrm>
            <a:off x="3755904" y="1514096"/>
            <a:ext cx="4429091" cy="32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Who did this poo? Carnivore or Herbivore?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Carnivore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Herbivore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753" y="1493159"/>
            <a:ext cx="4413887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Who did this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Hedgehog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Otter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Fox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Squirrel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53" y="1498414"/>
            <a:ext cx="4440984" cy="33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One day’s Elephant poo weighs the same as..?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1 Cub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3 Cubs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4 Cubs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2 Cubs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31" y="1660635"/>
            <a:ext cx="4626363" cy="30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Is honey made from bee poo?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Yes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No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63" y="1603278"/>
            <a:ext cx="4523268" cy="30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What is another name for fox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Castings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/>
              <a:t>Fewmets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Spraints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04" y="1883653"/>
            <a:ext cx="4581026" cy="25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Who did this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Hare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Hedgehog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Fox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Squirrel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34" y="1839917"/>
            <a:ext cx="4460544" cy="25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Why does the Double-banded courser make it’s nest near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634345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To disguise egg from predators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Food source for it’s chick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To attract insects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It likes the smell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33" y="1668384"/>
            <a:ext cx="5001995" cy="33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How often does a sloth poop?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Every day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Every 7-10 days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Once a month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Every 2-3 days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39" y="1540245"/>
            <a:ext cx="4549103" cy="32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What shape is a Wombat’s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Flat like a pancake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Round like a 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Cubed like a dice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Cylindrical like a sausage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03" y="1772147"/>
            <a:ext cx="4539200" cy="27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What is regularly made from Elephant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Perfume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Candles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Explosives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Paper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3" y="1686054"/>
            <a:ext cx="4502612" cy="29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Who did this poo? Carnivore or Herbivore?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Carnivore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Herbivore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08" y="1469819"/>
            <a:ext cx="4274327" cy="33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In what season was this fox poo found?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Spring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Autumn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Winter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Summer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3" y="1695392"/>
            <a:ext cx="4490606" cy="30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Are Owl pellets poo?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Yes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No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3" y="1469565"/>
            <a:ext cx="4569033" cy="34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What is another name for deer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Castings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/>
              <a:t>Fewmets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Spraints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5563"/>
            <a:ext cx="4650374" cy="31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Why does a Peregrine Falcon poo before flying?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To scare their prey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To mark their territory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For luck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To make themselves lighter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49" y="1526820"/>
            <a:ext cx="4495033" cy="329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41271" y="1592713"/>
            <a:ext cx="4634345" cy="329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Which of these digs a hole called a latrine for it’s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Badger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Mole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Rabbit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92" y="1690688"/>
            <a:ext cx="4220695" cy="31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41271" y="1592713"/>
            <a:ext cx="4634345" cy="329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In Japan, Nightingale poo is used for what?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Glue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Face cream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Paint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Hair dye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16492" r="-436" b="16818"/>
          <a:stretch/>
        </p:blipFill>
        <p:spPr>
          <a:xfrm>
            <a:off x="4188972" y="1506132"/>
            <a:ext cx="3748740" cy="34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Who does the bigger poo, Rabbit or Hare?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Rabbit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Hare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30" y="1475348"/>
            <a:ext cx="4568286" cy="34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Kopi </a:t>
            </a:r>
            <a:r>
              <a:rPr lang="en-GB" dirty="0" err="1"/>
              <a:t>luwak</a:t>
            </a:r>
            <a:r>
              <a:rPr lang="en-GB" dirty="0"/>
              <a:t> coffee is made from Civet poo. How much does it cost for 1 cup?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25p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£25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£250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£2.50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05" y="1672067"/>
            <a:ext cx="4951876" cy="32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What is another name for otter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Castings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/>
              <a:t>Fewmets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Spraints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97007"/>
            <a:ext cx="4616606" cy="30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How far can a penguin fire its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634345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10 cm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100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140 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40 cm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304468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What do sloths do before doing a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Read a paper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860" y="1452263"/>
            <a:ext cx="4615072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Which animal did this?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Lion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Panda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/>
              <a:t>Akela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Tiger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01" y="1891000"/>
            <a:ext cx="4575626" cy="25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b="1" dirty="0">
                <a:solidFill>
                  <a:srgbClr val="C00000"/>
                </a:solidFill>
              </a:rPr>
              <a:t>The End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72" y="1197750"/>
            <a:ext cx="2322777" cy="1310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1940311" y="2854586"/>
            <a:ext cx="1538869" cy="131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2895598" y="4602423"/>
            <a:ext cx="1538869" cy="1310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3854604" y="567742"/>
            <a:ext cx="1538869" cy="1310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5478964" y="830991"/>
            <a:ext cx="1538869" cy="131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7014116" y="615976"/>
            <a:ext cx="1538869" cy="1310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1122552" y="4453854"/>
            <a:ext cx="1538869" cy="1310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536285" y="1910695"/>
            <a:ext cx="1538869" cy="1310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3876907" y="3397561"/>
            <a:ext cx="1538869" cy="131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5910665" y="3594211"/>
            <a:ext cx="1538869" cy="131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8156297" y="4776016"/>
            <a:ext cx="1538869" cy="1310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5928740" y="5257800"/>
            <a:ext cx="1538869" cy="13107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8443522" y="420949"/>
            <a:ext cx="1538869" cy="13107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8495369" y="1933290"/>
            <a:ext cx="1538869" cy="1310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7447674" y="3353402"/>
            <a:ext cx="1538869" cy="13107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778725" y="279315"/>
            <a:ext cx="1538869" cy="13107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4434467" y="4944678"/>
            <a:ext cx="1538869" cy="13107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9096866" y="3408895"/>
            <a:ext cx="1538869" cy="13107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9941311" y="1154250"/>
            <a:ext cx="1538869" cy="13107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10316001" y="2608741"/>
            <a:ext cx="1538869" cy="13107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20766" y="3388507"/>
            <a:ext cx="1538869" cy="13107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6643" r="17106"/>
          <a:stretch/>
        </p:blipFill>
        <p:spPr>
          <a:xfrm>
            <a:off x="10573063" y="4165340"/>
            <a:ext cx="1538869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1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What is another name for horse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Castings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/>
              <a:t>Fewmets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Spraints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52" y="1459914"/>
            <a:ext cx="3377909" cy="342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Which animal did this?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Seal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Polar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bear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Moose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Arctic Hare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61" y="1447968"/>
            <a:ext cx="5607366" cy="34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are fossilized poos called?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Coprolites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Stalagmites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Guano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Geodes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39" y="1630260"/>
            <a:ext cx="4500352" cy="30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caterpillar poo called?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Clods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/>
              <a:t>Frass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Coprolites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Guano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37" y="1540177"/>
            <a:ext cx="4314669" cy="32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7600" y="1415310"/>
            <a:ext cx="4634345" cy="348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Who did this poo?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211" y="5153886"/>
            <a:ext cx="540328" cy="6442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5013" y="5214394"/>
            <a:ext cx="450965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Hare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211" y="5950522"/>
            <a:ext cx="540328" cy="644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21134" y="5153886"/>
            <a:ext cx="540328" cy="64423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321134" y="5950522"/>
            <a:ext cx="540328" cy="64423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85014" y="6011030"/>
            <a:ext cx="4509652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Otter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1" y="6011030"/>
            <a:ext cx="4544288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Hedgehog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5214394"/>
            <a:ext cx="4544289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Squirrel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37762" y="532490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7763" y="6135722"/>
            <a:ext cx="271071" cy="261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6445826" y="5324907"/>
            <a:ext cx="324000" cy="3240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45826" y="6114940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68" y="1510788"/>
            <a:ext cx="4418926" cy="33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8654</TotalTime>
  <Words>538</Words>
  <Application>Microsoft Office PowerPoint</Application>
  <PresentationFormat>Widescreen</PresentationFormat>
  <Paragraphs>191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Poo quiz</vt:lpstr>
      <vt:lpstr>Who did this poo?</vt:lpstr>
      <vt:lpstr>Who did this poo? Carnivore or Herbivore?</vt:lpstr>
      <vt:lpstr>What do sloths do before doing a poo?</vt:lpstr>
      <vt:lpstr>What is another name for horse poo?</vt:lpstr>
      <vt:lpstr>Which animal did this?</vt:lpstr>
      <vt:lpstr>What are fossilized poos called?</vt:lpstr>
      <vt:lpstr>What is caterpillar poo called?</vt:lpstr>
      <vt:lpstr>Who did this poo?</vt:lpstr>
      <vt:lpstr>Which of these are not bird poo?</vt:lpstr>
      <vt:lpstr>Why do Guinea Pigs eat some of their poo?</vt:lpstr>
      <vt:lpstr>What used to be made from bat poo?</vt:lpstr>
      <vt:lpstr>Who did this poo?</vt:lpstr>
      <vt:lpstr>What colour car attracts the most bird poo?</vt:lpstr>
      <vt:lpstr>Who did this poo?</vt:lpstr>
      <vt:lpstr>What is another name for bat poo?</vt:lpstr>
      <vt:lpstr>On average how many times a day does a panda poop?</vt:lpstr>
      <vt:lpstr>Who did this poo?</vt:lpstr>
      <vt:lpstr>What colour is Blue Whale poo?</vt:lpstr>
      <vt:lpstr>Who did this poo? Carnivore or Herbivore?</vt:lpstr>
      <vt:lpstr>Who did this poo?</vt:lpstr>
      <vt:lpstr>One day’s Elephant poo weighs the same as..?</vt:lpstr>
      <vt:lpstr>Is honey made from bee poo?</vt:lpstr>
      <vt:lpstr>What is another name for fox poo?</vt:lpstr>
      <vt:lpstr>Who did this poo?</vt:lpstr>
      <vt:lpstr>Why does the Double-banded courser make it’s nest near poo?</vt:lpstr>
      <vt:lpstr>How often does a sloth poop?</vt:lpstr>
      <vt:lpstr>What shape is a Wombat’s poo?</vt:lpstr>
      <vt:lpstr>What is regularly made from Elephant poo?</vt:lpstr>
      <vt:lpstr>In what season was this fox poo found?</vt:lpstr>
      <vt:lpstr>Are Owl pellets poo?</vt:lpstr>
      <vt:lpstr>What is another name for deer poo?</vt:lpstr>
      <vt:lpstr>Why does a Peregrine Falcon poo before flying?</vt:lpstr>
      <vt:lpstr>Which of these digs a hole called a latrine for it’s poo?</vt:lpstr>
      <vt:lpstr>In Japan, Nightingale poo is used for what?</vt:lpstr>
      <vt:lpstr>Who does the bigger poo, Rabbit or Hare?</vt:lpstr>
      <vt:lpstr>Kopi luwak coffee is made from Civet poo. How much does it cost for 1 cup?</vt:lpstr>
      <vt:lpstr>What is another name for otter poo?</vt:lpstr>
      <vt:lpstr>How far can a penguin fire its poo?</vt:lpstr>
      <vt:lpstr>Which animal did this?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 quiz</dc:title>
  <dc:creator>Richard Fowle</dc:creator>
  <cp:lastModifiedBy>Ian Mellor</cp:lastModifiedBy>
  <cp:revision>45</cp:revision>
  <dcterms:created xsi:type="dcterms:W3CDTF">2020-11-10T18:30:24Z</dcterms:created>
  <dcterms:modified xsi:type="dcterms:W3CDTF">2021-01-28T22:26:21Z</dcterms:modified>
</cp:coreProperties>
</file>