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Special Elite"/>
      <p:regular r:id="rId31"/>
    </p:embeddedFont>
    <p:embeddedFont>
      <p:font typeface="Eat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h321mYiCEl6vLxkK59jb68/j5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3F61B0-9427-4210-8AB8-1C22997FA31C}">
  <a:tblStyle styleId="{2A3F61B0-9427-4210-8AB8-1C22997FA31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ialElit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Eater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df53ce15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df53ce15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df53ce15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bdf53ce155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df53ce15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bdf53ce155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df53ce15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bdf53ce155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df53ce15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bdf53ce155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df53ce15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bdf53ce155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f53ce15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bdf53ce155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e9e5677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be9e5677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df53ce15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bdf53ce155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df53ce15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bdf53ce15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ow5qdJdT5OsNPWXx9hWuOFboR_Z7vPIN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J3pblJ4FAO0BndjCob-B8e3D5wyryXnS/view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hyperlink" Target="http://drive.google.com/file/d/1nngtx7pftkurC8PasOUVX691x2j_TH3U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B2HIRgoQrISkX_d6ThJOOZV0EdxXR8Op/view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auVNB1DLJ2VhBTW3DE1Zn2gzjGFQMI6j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/>
          <p:nvPr/>
        </p:nvSpPr>
        <p:spPr>
          <a:xfrm>
            <a:off x="788450" y="1124725"/>
            <a:ext cx="11067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800" u="none" cap="none" strike="noStrike">
                <a:solidFill>
                  <a:srgbClr val="274E13"/>
                </a:solidFill>
                <a:latin typeface="Aharoni"/>
                <a:ea typeface="Aharoni"/>
                <a:cs typeface="Aharoni"/>
                <a:sym typeface="Aharoni"/>
              </a:rPr>
              <a:t>BEAVERS</a:t>
            </a:r>
            <a:endParaRPr>
              <a:solidFill>
                <a:srgbClr val="274E1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8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CODE  CRACKING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MYSTERY</a:t>
            </a:r>
            <a:r>
              <a:rPr b="1" i="0" lang="en-GB" sz="8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!!!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/>
        </p:nvSpPr>
        <p:spPr>
          <a:xfrm>
            <a:off x="0" y="1270001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2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Dots and Dashes – MORSE  CODE</a:t>
            </a:r>
            <a:endParaRPr sz="44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110" name="Google Shape;11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79" y="3373979"/>
            <a:ext cx="3249550" cy="32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2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4701309" y="249382"/>
            <a:ext cx="71581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Dots and Dashes</a:t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6096000" y="1040860"/>
            <a:ext cx="53508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We have found a tape </a:t>
            </a:r>
            <a:b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featuring a weird message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We think it might contain </a:t>
            </a:r>
            <a:b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some sort of code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9802"/>
            <a:ext cx="5791200" cy="428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 title="morsecode_f70ba292a1bd7257ea46da3c50fe6fbd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700" y="4071087"/>
            <a:ext cx="1059700" cy="10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2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4701309" y="249382"/>
            <a:ext cx="71581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Morse Code</a:t>
            </a: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6096000" y="779251"/>
            <a:ext cx="5350800" cy="56553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b="0" l="16285" r="19498" t="0"/>
          <a:stretch/>
        </p:blipFill>
        <p:spPr>
          <a:xfrm>
            <a:off x="0" y="779261"/>
            <a:ext cx="5813974" cy="56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/>
          <p:nvPr/>
        </p:nvSpPr>
        <p:spPr>
          <a:xfrm>
            <a:off x="6081175" y="4860283"/>
            <a:ext cx="17421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rgbClr val="FF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      </a:t>
            </a:r>
            <a:r>
              <a:rPr b="1" lang="en-GB" sz="51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It</a:t>
            </a:r>
            <a:endParaRPr b="1" sz="51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6096000" y="2167587"/>
            <a:ext cx="53508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3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..  </a:t>
            </a:r>
            <a:r>
              <a:rPr b="1" lang="en-GB" sz="5300">
                <a:solidFill>
                  <a:srgbClr val="0000FF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-</a:t>
            </a:r>
            <a:r>
              <a:rPr b="1" lang="en-GB" sz="53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 /  ..  </a:t>
            </a:r>
            <a:r>
              <a:rPr b="1" lang="en-GB" sz="5300">
                <a:solidFill>
                  <a:srgbClr val="0000FF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….</a:t>
            </a:r>
            <a:r>
              <a:rPr b="1" lang="en-GB" sz="53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 / </a:t>
            </a:r>
            <a:r>
              <a:rPr b="1" lang="en-GB" sz="53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._.</a:t>
            </a:r>
            <a:r>
              <a:rPr b="1" lang="en-GB" sz="53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   </a:t>
            </a:r>
            <a:r>
              <a:rPr b="1" lang="en-GB" sz="5300">
                <a:solidFill>
                  <a:srgbClr val="0000FF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r>
              <a:rPr b="1" lang="en-GB" sz="53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   </a:t>
            </a:r>
            <a:r>
              <a:rPr b="1" lang="en-GB" sz="53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_..</a:t>
            </a:r>
            <a:endParaRPr b="1" sz="53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6159500" y="887427"/>
            <a:ext cx="487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CLUE</a:t>
            </a:r>
            <a:endParaRPr b="1" sz="4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7922681" y="4860270"/>
            <a:ext cx="1742019" cy="438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   </a:t>
            </a:r>
            <a:r>
              <a:rPr b="1" lang="en-GB" sz="52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is</a:t>
            </a:r>
            <a:endParaRPr b="1" sz="52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9764181" y="4585120"/>
            <a:ext cx="17421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      </a:t>
            </a:r>
            <a:r>
              <a:rPr b="1" lang="en-GB" sz="52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Red</a:t>
            </a:r>
            <a:endParaRPr b="1" sz="52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f53ce155_0_36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138" name="Google Shape;138;gbdf53ce155_0_36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bdf53ce155_0_36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140" name="Google Shape;140;gbdf53ce155_0_36"/>
          <p:cNvSpPr/>
          <p:nvPr/>
        </p:nvSpPr>
        <p:spPr>
          <a:xfrm>
            <a:off x="434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bdf53ce155_0_36"/>
          <p:cNvSpPr/>
          <p:nvPr/>
        </p:nvSpPr>
        <p:spPr>
          <a:xfrm>
            <a:off x="287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bdf53ce155_0_36"/>
          <p:cNvSpPr/>
          <p:nvPr/>
        </p:nvSpPr>
        <p:spPr>
          <a:xfrm>
            <a:off x="668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bdf53ce155_0_36"/>
          <p:cNvSpPr/>
          <p:nvPr/>
        </p:nvSpPr>
        <p:spPr>
          <a:xfrm>
            <a:off x="797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bdf53ce155_0_36"/>
          <p:cNvSpPr/>
          <p:nvPr/>
        </p:nvSpPr>
        <p:spPr>
          <a:xfrm>
            <a:off x="9197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bdf53ce155_0_36"/>
          <p:cNvSpPr/>
          <p:nvPr/>
        </p:nvSpPr>
        <p:spPr>
          <a:xfrm>
            <a:off x="35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bdf53ce155_0_36"/>
          <p:cNvSpPr/>
          <p:nvPr/>
        </p:nvSpPr>
        <p:spPr>
          <a:xfrm>
            <a:off x="165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bdf53ce155_0_36"/>
          <p:cNvSpPr/>
          <p:nvPr/>
        </p:nvSpPr>
        <p:spPr>
          <a:xfrm>
            <a:off x="546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bdf53ce155_0_36"/>
          <p:cNvSpPr/>
          <p:nvPr/>
        </p:nvSpPr>
        <p:spPr>
          <a:xfrm>
            <a:off x="416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bdf53ce155_0_36"/>
          <p:cNvSpPr/>
          <p:nvPr/>
        </p:nvSpPr>
        <p:spPr>
          <a:xfrm>
            <a:off x="797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bdf53ce155_0_36"/>
          <p:cNvSpPr/>
          <p:nvPr/>
        </p:nvSpPr>
        <p:spPr>
          <a:xfrm>
            <a:off x="91972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bdf53ce155_0_36"/>
          <p:cNvSpPr/>
          <p:nvPr/>
        </p:nvSpPr>
        <p:spPr>
          <a:xfrm>
            <a:off x="54634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bdf53ce155_0_36"/>
          <p:cNvSpPr/>
          <p:nvPr/>
        </p:nvSpPr>
        <p:spPr>
          <a:xfrm>
            <a:off x="66826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bdf53ce155_0_36"/>
          <p:cNvSpPr/>
          <p:nvPr/>
        </p:nvSpPr>
        <p:spPr>
          <a:xfrm>
            <a:off x="668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bdf53ce155_0_36"/>
          <p:cNvSpPr/>
          <p:nvPr/>
        </p:nvSpPr>
        <p:spPr>
          <a:xfrm>
            <a:off x="797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bdf53ce155_0_36"/>
          <p:cNvSpPr/>
          <p:nvPr/>
        </p:nvSpPr>
        <p:spPr>
          <a:xfrm>
            <a:off x="3580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bdf53ce155_0_36"/>
          <p:cNvSpPr/>
          <p:nvPr/>
        </p:nvSpPr>
        <p:spPr>
          <a:xfrm>
            <a:off x="15772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bdf53ce155_0_36"/>
          <p:cNvSpPr/>
          <p:nvPr/>
        </p:nvSpPr>
        <p:spPr>
          <a:xfrm>
            <a:off x="35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bdf53ce155_0_36"/>
          <p:cNvSpPr/>
          <p:nvPr/>
        </p:nvSpPr>
        <p:spPr>
          <a:xfrm>
            <a:off x="16534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bdf53ce155_0_36"/>
          <p:cNvSpPr/>
          <p:nvPr/>
        </p:nvSpPr>
        <p:spPr>
          <a:xfrm>
            <a:off x="287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df53ce155_0_63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165" name="Google Shape;165;gbdf53ce155_0_63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bdf53ce155_0_63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167" name="Google Shape;167;gbdf53ce155_0_63"/>
          <p:cNvSpPr/>
          <p:nvPr/>
        </p:nvSpPr>
        <p:spPr>
          <a:xfrm>
            <a:off x="35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bdf53ce155_0_63"/>
          <p:cNvSpPr/>
          <p:nvPr/>
        </p:nvSpPr>
        <p:spPr>
          <a:xfrm>
            <a:off x="287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bdf53ce155_0_63"/>
          <p:cNvSpPr/>
          <p:nvPr/>
        </p:nvSpPr>
        <p:spPr>
          <a:xfrm>
            <a:off x="668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bdf53ce155_0_63"/>
          <p:cNvSpPr/>
          <p:nvPr/>
        </p:nvSpPr>
        <p:spPr>
          <a:xfrm>
            <a:off x="797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bdf53ce155_0_63"/>
          <p:cNvSpPr/>
          <p:nvPr/>
        </p:nvSpPr>
        <p:spPr>
          <a:xfrm>
            <a:off x="9197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bdf53ce155_0_63"/>
          <p:cNvSpPr/>
          <p:nvPr/>
        </p:nvSpPr>
        <p:spPr>
          <a:xfrm>
            <a:off x="35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bdf53ce155_0_63"/>
          <p:cNvSpPr/>
          <p:nvPr/>
        </p:nvSpPr>
        <p:spPr>
          <a:xfrm>
            <a:off x="165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bdf53ce155_0_63"/>
          <p:cNvSpPr/>
          <p:nvPr/>
        </p:nvSpPr>
        <p:spPr>
          <a:xfrm>
            <a:off x="546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bdf53ce155_0_63"/>
          <p:cNvSpPr/>
          <p:nvPr/>
        </p:nvSpPr>
        <p:spPr>
          <a:xfrm>
            <a:off x="416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bdf53ce155_0_63"/>
          <p:cNvSpPr/>
          <p:nvPr/>
        </p:nvSpPr>
        <p:spPr>
          <a:xfrm>
            <a:off x="797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bdf53ce155_0_63"/>
          <p:cNvSpPr/>
          <p:nvPr/>
        </p:nvSpPr>
        <p:spPr>
          <a:xfrm>
            <a:off x="91972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bdf53ce155_0_63"/>
          <p:cNvSpPr/>
          <p:nvPr/>
        </p:nvSpPr>
        <p:spPr>
          <a:xfrm>
            <a:off x="54634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df53ce155_0_63"/>
          <p:cNvSpPr/>
          <p:nvPr/>
        </p:nvSpPr>
        <p:spPr>
          <a:xfrm>
            <a:off x="66826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bdf53ce155_0_63"/>
          <p:cNvSpPr/>
          <p:nvPr/>
        </p:nvSpPr>
        <p:spPr>
          <a:xfrm>
            <a:off x="668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bdf53ce155_0_63"/>
          <p:cNvSpPr/>
          <p:nvPr/>
        </p:nvSpPr>
        <p:spPr>
          <a:xfrm>
            <a:off x="797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bdf53ce155_0_63"/>
          <p:cNvSpPr/>
          <p:nvPr/>
        </p:nvSpPr>
        <p:spPr>
          <a:xfrm>
            <a:off x="3580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bdf53ce155_0_63"/>
          <p:cNvSpPr/>
          <p:nvPr/>
        </p:nvSpPr>
        <p:spPr>
          <a:xfrm>
            <a:off x="15772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bdf53ce155_0_63"/>
          <p:cNvSpPr/>
          <p:nvPr/>
        </p:nvSpPr>
        <p:spPr>
          <a:xfrm>
            <a:off x="35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bdf53ce155_0_63"/>
          <p:cNvSpPr/>
          <p:nvPr/>
        </p:nvSpPr>
        <p:spPr>
          <a:xfrm>
            <a:off x="16534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bdf53ce155_0_63"/>
          <p:cNvSpPr/>
          <p:nvPr/>
        </p:nvSpPr>
        <p:spPr>
          <a:xfrm>
            <a:off x="287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bdf53ce155_0_63"/>
          <p:cNvSpPr/>
          <p:nvPr/>
        </p:nvSpPr>
        <p:spPr>
          <a:xfrm>
            <a:off x="28726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bdf53ce155_0_63"/>
          <p:cNvSpPr/>
          <p:nvPr/>
        </p:nvSpPr>
        <p:spPr>
          <a:xfrm>
            <a:off x="416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bdf53ce155_0_63"/>
          <p:cNvSpPr/>
          <p:nvPr/>
        </p:nvSpPr>
        <p:spPr>
          <a:xfrm>
            <a:off x="4168075" y="51527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bdf53ce155_0_63"/>
          <p:cNvSpPr/>
          <p:nvPr/>
        </p:nvSpPr>
        <p:spPr>
          <a:xfrm>
            <a:off x="9197275" y="5076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bdf53ce155_0_63"/>
          <p:cNvSpPr/>
          <p:nvPr/>
        </p:nvSpPr>
        <p:spPr>
          <a:xfrm>
            <a:off x="797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bdf53ce155_0_63"/>
          <p:cNvSpPr/>
          <p:nvPr/>
        </p:nvSpPr>
        <p:spPr>
          <a:xfrm>
            <a:off x="92734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bdf53ce155_0_63"/>
          <p:cNvSpPr/>
          <p:nvPr/>
        </p:nvSpPr>
        <p:spPr>
          <a:xfrm>
            <a:off x="6682675" y="2028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bdf53ce155_0_63"/>
          <p:cNvSpPr/>
          <p:nvPr/>
        </p:nvSpPr>
        <p:spPr>
          <a:xfrm>
            <a:off x="4091875" y="3521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bdf53ce155_0_63"/>
          <p:cNvSpPr/>
          <p:nvPr/>
        </p:nvSpPr>
        <p:spPr>
          <a:xfrm>
            <a:off x="5387275" y="3521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/>
        </p:nvSpPr>
        <p:spPr>
          <a:xfrm>
            <a:off x="0" y="1270001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3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PHONETIC ALPHABET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201" name="Google Shape;2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79" y="3373979"/>
            <a:ext cx="3249550" cy="32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3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4701309" y="249382"/>
            <a:ext cx="71581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PHONETIC </a:t>
            </a: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ALPHABET</a:t>
            </a: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6096000" y="1013600"/>
            <a:ext cx="5350800" cy="18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We</a:t>
            </a: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have received a </a:t>
            </a:r>
            <a:endParaRPr sz="2000"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another messa</a:t>
            </a: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g</a:t>
            </a: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 </a:t>
            </a:r>
            <a:endParaRPr sz="2000"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from Boo</a:t>
            </a:r>
            <a:endParaRPr sz="2000"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09" name="Google Shape;2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9802"/>
            <a:ext cx="5791200" cy="428910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/>
          <p:nvPr/>
        </p:nvSpPr>
        <p:spPr>
          <a:xfrm>
            <a:off x="6096000" y="3227132"/>
            <a:ext cx="5350800" cy="256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India. Tango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      Hotel, Alpha, Sierra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Alpha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Tango, Alpha, India, Lima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11" name="Google Shape;211;p15" title="ttsMP3.com_VoiceText_2021-2-20_0_23_5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7475" y="5270530"/>
            <a:ext cx="1045850" cy="10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df53ce155_0_105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3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17" name="Google Shape;217;gbdf53ce155_0_105"/>
          <p:cNvSpPr/>
          <p:nvPr/>
        </p:nvSpPr>
        <p:spPr>
          <a:xfrm>
            <a:off x="6508800" y="864694"/>
            <a:ext cx="5350800" cy="459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India. Tango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Hotel, Alpha, Sierra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Alpha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Tango, Alpha, India, Lima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18" name="Google Shape;218;gbdf53ce155_0_105"/>
          <p:cNvSpPr txBox="1"/>
          <p:nvPr/>
        </p:nvSpPr>
        <p:spPr>
          <a:xfrm>
            <a:off x="4701309" y="249382"/>
            <a:ext cx="715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PHONETIC ALPHABET</a:t>
            </a:r>
            <a:endParaRPr/>
          </a:p>
        </p:txBody>
      </p:sp>
      <p:pic>
        <p:nvPicPr>
          <p:cNvPr id="219" name="Google Shape;219;gbdf53ce155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50" y="685074"/>
            <a:ext cx="6424600" cy="60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bdf53ce155_0_105"/>
          <p:cNvSpPr txBox="1"/>
          <p:nvPr/>
        </p:nvSpPr>
        <p:spPr>
          <a:xfrm>
            <a:off x="7476075" y="13165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IT</a:t>
            </a:r>
            <a:endParaRPr sz="26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221" name="Google Shape;221;gbdf53ce155_0_105"/>
          <p:cNvSpPr txBox="1"/>
          <p:nvPr/>
        </p:nvSpPr>
        <p:spPr>
          <a:xfrm>
            <a:off x="8424325" y="2899825"/>
            <a:ext cx="222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HAS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bdf53ce155_0_105"/>
          <p:cNvSpPr txBox="1"/>
          <p:nvPr/>
        </p:nvSpPr>
        <p:spPr>
          <a:xfrm>
            <a:off x="7586125" y="4195225"/>
            <a:ext cx="222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bdf53ce155_0_105"/>
          <p:cNvSpPr txBox="1"/>
          <p:nvPr/>
        </p:nvSpPr>
        <p:spPr>
          <a:xfrm>
            <a:off x="8500525" y="5643025"/>
            <a:ext cx="222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TAIL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f53ce155_0_116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229" name="Google Shape;229;gbdf53ce155_0_116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bdf53ce155_0_116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231" name="Google Shape;231;gbdf53ce155_0_116"/>
          <p:cNvSpPr/>
          <p:nvPr/>
        </p:nvSpPr>
        <p:spPr>
          <a:xfrm>
            <a:off x="35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bdf53ce155_0_116"/>
          <p:cNvSpPr/>
          <p:nvPr/>
        </p:nvSpPr>
        <p:spPr>
          <a:xfrm>
            <a:off x="287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bdf53ce155_0_116"/>
          <p:cNvSpPr/>
          <p:nvPr/>
        </p:nvSpPr>
        <p:spPr>
          <a:xfrm>
            <a:off x="54634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bdf53ce155_0_116"/>
          <p:cNvSpPr/>
          <p:nvPr/>
        </p:nvSpPr>
        <p:spPr>
          <a:xfrm>
            <a:off x="668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bdf53ce155_0_116"/>
          <p:cNvSpPr/>
          <p:nvPr/>
        </p:nvSpPr>
        <p:spPr>
          <a:xfrm>
            <a:off x="797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bdf53ce155_0_116"/>
          <p:cNvSpPr/>
          <p:nvPr/>
        </p:nvSpPr>
        <p:spPr>
          <a:xfrm>
            <a:off x="9197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bdf53ce155_0_116"/>
          <p:cNvSpPr/>
          <p:nvPr/>
        </p:nvSpPr>
        <p:spPr>
          <a:xfrm>
            <a:off x="35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bdf53ce155_0_116"/>
          <p:cNvSpPr/>
          <p:nvPr/>
        </p:nvSpPr>
        <p:spPr>
          <a:xfrm>
            <a:off x="165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bdf53ce155_0_116"/>
          <p:cNvSpPr/>
          <p:nvPr/>
        </p:nvSpPr>
        <p:spPr>
          <a:xfrm>
            <a:off x="546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bdf53ce155_0_116"/>
          <p:cNvSpPr/>
          <p:nvPr/>
        </p:nvSpPr>
        <p:spPr>
          <a:xfrm>
            <a:off x="416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bdf53ce155_0_116"/>
          <p:cNvSpPr/>
          <p:nvPr/>
        </p:nvSpPr>
        <p:spPr>
          <a:xfrm>
            <a:off x="797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bdf53ce155_0_116"/>
          <p:cNvSpPr/>
          <p:nvPr/>
        </p:nvSpPr>
        <p:spPr>
          <a:xfrm>
            <a:off x="91972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bdf53ce155_0_116"/>
          <p:cNvSpPr/>
          <p:nvPr/>
        </p:nvSpPr>
        <p:spPr>
          <a:xfrm>
            <a:off x="54634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bdf53ce155_0_116"/>
          <p:cNvSpPr/>
          <p:nvPr/>
        </p:nvSpPr>
        <p:spPr>
          <a:xfrm>
            <a:off x="66826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bdf53ce155_0_116"/>
          <p:cNvSpPr/>
          <p:nvPr/>
        </p:nvSpPr>
        <p:spPr>
          <a:xfrm>
            <a:off x="668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bdf53ce155_0_116"/>
          <p:cNvSpPr/>
          <p:nvPr/>
        </p:nvSpPr>
        <p:spPr>
          <a:xfrm>
            <a:off x="797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bdf53ce155_0_116"/>
          <p:cNvSpPr/>
          <p:nvPr/>
        </p:nvSpPr>
        <p:spPr>
          <a:xfrm>
            <a:off x="3580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bdf53ce155_0_116"/>
          <p:cNvSpPr/>
          <p:nvPr/>
        </p:nvSpPr>
        <p:spPr>
          <a:xfrm>
            <a:off x="15772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bdf53ce155_0_116"/>
          <p:cNvSpPr/>
          <p:nvPr/>
        </p:nvSpPr>
        <p:spPr>
          <a:xfrm>
            <a:off x="35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bdf53ce155_0_116"/>
          <p:cNvSpPr/>
          <p:nvPr/>
        </p:nvSpPr>
        <p:spPr>
          <a:xfrm>
            <a:off x="16534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bdf53ce155_0_116"/>
          <p:cNvSpPr/>
          <p:nvPr/>
        </p:nvSpPr>
        <p:spPr>
          <a:xfrm>
            <a:off x="287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bdf53ce155_0_116"/>
          <p:cNvSpPr/>
          <p:nvPr/>
        </p:nvSpPr>
        <p:spPr>
          <a:xfrm>
            <a:off x="28726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bdf53ce155_0_116"/>
          <p:cNvSpPr/>
          <p:nvPr/>
        </p:nvSpPr>
        <p:spPr>
          <a:xfrm>
            <a:off x="416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bdf53ce155_0_116"/>
          <p:cNvSpPr/>
          <p:nvPr/>
        </p:nvSpPr>
        <p:spPr>
          <a:xfrm>
            <a:off x="4168075" y="51527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bdf53ce155_0_116"/>
          <p:cNvSpPr/>
          <p:nvPr/>
        </p:nvSpPr>
        <p:spPr>
          <a:xfrm>
            <a:off x="9197275" y="5076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bdf53ce155_0_116"/>
          <p:cNvSpPr/>
          <p:nvPr/>
        </p:nvSpPr>
        <p:spPr>
          <a:xfrm>
            <a:off x="797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bdf53ce155_0_116"/>
          <p:cNvSpPr/>
          <p:nvPr/>
        </p:nvSpPr>
        <p:spPr>
          <a:xfrm>
            <a:off x="92734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bdf53ce155_0_116"/>
          <p:cNvSpPr/>
          <p:nvPr/>
        </p:nvSpPr>
        <p:spPr>
          <a:xfrm>
            <a:off x="6682675" y="2028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bdf53ce155_0_116"/>
          <p:cNvSpPr/>
          <p:nvPr/>
        </p:nvSpPr>
        <p:spPr>
          <a:xfrm>
            <a:off x="4091875" y="3521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bdf53ce155_0_116"/>
          <p:cNvSpPr/>
          <p:nvPr/>
        </p:nvSpPr>
        <p:spPr>
          <a:xfrm>
            <a:off x="2872675" y="1952375"/>
            <a:ext cx="1225200" cy="1552800"/>
          </a:xfrm>
          <a:prstGeom prst="rect">
            <a:avLst/>
          </a:prstGeom>
          <a:solidFill>
            <a:srgbClr val="7C62C6">
              <a:alpha val="5531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df53ce155_0_171"/>
          <p:cNvSpPr txBox="1"/>
          <p:nvPr/>
        </p:nvSpPr>
        <p:spPr>
          <a:xfrm>
            <a:off x="0" y="1270001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4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FLAG SEMAPHORE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266" name="Google Shape;266;gbdf53ce155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79" y="3373979"/>
            <a:ext cx="3249550" cy="32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/>
        </p:nvSpPr>
        <p:spPr>
          <a:xfrm>
            <a:off x="0" y="5632936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Detective Agency</a:t>
            </a: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52400"/>
            <a:ext cx="5328136" cy="532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df53ce155_0_176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4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72" name="Google Shape;272;gbdf53ce155_0_176"/>
          <p:cNvSpPr txBox="1"/>
          <p:nvPr/>
        </p:nvSpPr>
        <p:spPr>
          <a:xfrm>
            <a:off x="4701309" y="249382"/>
            <a:ext cx="715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FLAG SEMAPHORE</a:t>
            </a:r>
            <a:endParaRPr/>
          </a:p>
        </p:txBody>
      </p:sp>
      <p:sp>
        <p:nvSpPr>
          <p:cNvPr id="273" name="Google Shape;273;gbdf53ce155_0_176"/>
          <p:cNvSpPr/>
          <p:nvPr/>
        </p:nvSpPr>
        <p:spPr>
          <a:xfrm>
            <a:off x="804325" y="1013600"/>
            <a:ext cx="106425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 word and Some strange stick figure drawings have been found! </a:t>
            </a:r>
            <a:endParaRPr sz="34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We think it’s </a:t>
            </a:r>
            <a:r>
              <a:rPr lang="en-GB" sz="3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another message from Boo...the message is...</a:t>
            </a:r>
            <a:r>
              <a:rPr b="1" i="1" lang="en-GB" sz="3400" u="sng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HAS</a:t>
            </a:r>
            <a:endParaRPr b="1" i="1" sz="2800" u="sng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74" name="Google Shape;274;gbdf53ce155_0_176"/>
          <p:cNvPicPr preferRelativeResize="0"/>
          <p:nvPr/>
        </p:nvPicPr>
        <p:blipFill rotWithShape="1">
          <a:blip r:embed="rId3">
            <a:alphaModFix/>
          </a:blip>
          <a:srcRect b="82125" l="84247" r="-529" t="5635"/>
          <a:stretch/>
        </p:blipFill>
        <p:spPr>
          <a:xfrm>
            <a:off x="486825" y="3632100"/>
            <a:ext cx="2601920" cy="163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bdf53ce155_0_176"/>
          <p:cNvPicPr preferRelativeResize="0"/>
          <p:nvPr/>
        </p:nvPicPr>
        <p:blipFill rotWithShape="1">
          <a:blip r:embed="rId3">
            <a:alphaModFix/>
          </a:blip>
          <a:srcRect b="83033" l="2423" r="86342" t="5515"/>
          <a:stretch/>
        </p:blipFill>
        <p:spPr>
          <a:xfrm>
            <a:off x="3475901" y="3695700"/>
            <a:ext cx="1745194" cy="14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bdf53ce155_0_176"/>
          <p:cNvPicPr preferRelativeResize="0"/>
          <p:nvPr/>
        </p:nvPicPr>
        <p:blipFill rotWithShape="1">
          <a:blip r:embed="rId3">
            <a:alphaModFix/>
          </a:blip>
          <a:srcRect b="44400" l="19569" r="68691" t="44581"/>
          <a:stretch/>
        </p:blipFill>
        <p:spPr>
          <a:xfrm>
            <a:off x="5442600" y="3706225"/>
            <a:ext cx="1895019" cy="14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bdf53ce155_0_176"/>
          <p:cNvPicPr preferRelativeResize="0"/>
          <p:nvPr/>
        </p:nvPicPr>
        <p:blipFill rotWithShape="1">
          <a:blip r:embed="rId3">
            <a:alphaModFix/>
          </a:blip>
          <a:srcRect b="63418" l="5056" r="82915" t="24167"/>
          <a:stretch/>
        </p:blipFill>
        <p:spPr>
          <a:xfrm>
            <a:off x="7433724" y="3665938"/>
            <a:ext cx="1895019" cy="163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bdf53ce155_0_176"/>
          <p:cNvPicPr preferRelativeResize="0"/>
          <p:nvPr/>
        </p:nvPicPr>
        <p:blipFill rotWithShape="1">
          <a:blip r:embed="rId3">
            <a:alphaModFix/>
          </a:blip>
          <a:srcRect b="24167" l="1869" r="84473" t="63893"/>
          <a:stretch/>
        </p:blipFill>
        <p:spPr>
          <a:xfrm>
            <a:off x="9562375" y="3771900"/>
            <a:ext cx="2121630" cy="155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df53ce155_0_157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4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84" name="Google Shape;284;gbdf53ce155_0_157"/>
          <p:cNvSpPr txBox="1"/>
          <p:nvPr/>
        </p:nvSpPr>
        <p:spPr>
          <a:xfrm>
            <a:off x="4701309" y="249382"/>
            <a:ext cx="715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FLAG SEMAPHORE</a:t>
            </a:r>
            <a:endParaRPr/>
          </a:p>
        </p:txBody>
      </p:sp>
      <p:sp>
        <p:nvSpPr>
          <p:cNvPr id="285" name="Google Shape;285;gbdf53ce155_0_157"/>
          <p:cNvSpPr txBox="1"/>
          <p:nvPr/>
        </p:nvSpPr>
        <p:spPr>
          <a:xfrm>
            <a:off x="10346275" y="1039088"/>
            <a:ext cx="78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</a:t>
            </a:r>
            <a:endParaRPr sz="26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286" name="Google Shape;286;gbdf53ce155_0_157"/>
          <p:cNvSpPr txBox="1"/>
          <p:nvPr/>
        </p:nvSpPr>
        <p:spPr>
          <a:xfrm>
            <a:off x="10265725" y="2366425"/>
            <a:ext cx="83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bdf53ce155_0_157"/>
          <p:cNvSpPr txBox="1"/>
          <p:nvPr/>
        </p:nvSpPr>
        <p:spPr>
          <a:xfrm>
            <a:off x="10245925" y="3509425"/>
            <a:ext cx="78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bdf53ce155_0_157"/>
          <p:cNvSpPr txBox="1"/>
          <p:nvPr/>
        </p:nvSpPr>
        <p:spPr>
          <a:xfrm>
            <a:off x="10261600" y="4728625"/>
            <a:ext cx="69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bdf53ce155_0_157"/>
          <p:cNvSpPr txBox="1"/>
          <p:nvPr/>
        </p:nvSpPr>
        <p:spPr>
          <a:xfrm>
            <a:off x="10261600" y="5947825"/>
            <a:ext cx="69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bdf53ce155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25" y="838200"/>
            <a:ext cx="6983695" cy="58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bdf53ce155_0_157"/>
          <p:cNvPicPr preferRelativeResize="0"/>
          <p:nvPr/>
        </p:nvPicPr>
        <p:blipFill rotWithShape="1">
          <a:blip r:embed="rId3">
            <a:alphaModFix/>
          </a:blip>
          <a:srcRect b="82125" l="84247" r="-529" t="5635"/>
          <a:stretch/>
        </p:blipFill>
        <p:spPr>
          <a:xfrm>
            <a:off x="7573425" y="736500"/>
            <a:ext cx="1990145" cy="1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bdf53ce155_0_157"/>
          <p:cNvPicPr preferRelativeResize="0"/>
          <p:nvPr/>
        </p:nvPicPr>
        <p:blipFill rotWithShape="1">
          <a:blip r:embed="rId3">
            <a:alphaModFix/>
          </a:blip>
          <a:srcRect b="83033" l="2423" r="86342" t="5515"/>
          <a:stretch/>
        </p:blipFill>
        <p:spPr>
          <a:xfrm>
            <a:off x="7590700" y="1943100"/>
            <a:ext cx="1467687" cy="1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bdf53ce155_0_157"/>
          <p:cNvPicPr preferRelativeResize="0"/>
          <p:nvPr/>
        </p:nvPicPr>
        <p:blipFill rotWithShape="1">
          <a:blip r:embed="rId3">
            <a:alphaModFix/>
          </a:blip>
          <a:srcRect b="44400" l="19569" r="68691" t="44581"/>
          <a:stretch/>
        </p:blipFill>
        <p:spPr>
          <a:xfrm>
            <a:off x="7652400" y="3249025"/>
            <a:ext cx="1593685" cy="1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bdf53ce155_0_157"/>
          <p:cNvPicPr preferRelativeResize="0"/>
          <p:nvPr/>
        </p:nvPicPr>
        <p:blipFill rotWithShape="1">
          <a:blip r:embed="rId3">
            <a:alphaModFix/>
          </a:blip>
          <a:srcRect b="63418" l="5056" r="82915" t="24167"/>
          <a:stretch/>
        </p:blipFill>
        <p:spPr>
          <a:xfrm>
            <a:off x="7814725" y="4504147"/>
            <a:ext cx="1467673" cy="12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bdf53ce155_0_157"/>
          <p:cNvPicPr preferRelativeResize="0"/>
          <p:nvPr/>
        </p:nvPicPr>
        <p:blipFill rotWithShape="1">
          <a:blip r:embed="rId3">
            <a:alphaModFix/>
          </a:blip>
          <a:srcRect b="24167" l="1869" r="84473" t="63893"/>
          <a:stretch/>
        </p:blipFill>
        <p:spPr>
          <a:xfrm>
            <a:off x="7809775" y="5829300"/>
            <a:ext cx="1467673" cy="107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e9e567723_0_0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301" name="Google Shape;301;gbe9e567723_0_0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be9e567723_0_0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303" name="Google Shape;303;gbe9e567723_0_0"/>
          <p:cNvSpPr/>
          <p:nvPr/>
        </p:nvSpPr>
        <p:spPr>
          <a:xfrm>
            <a:off x="35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be9e567723_0_0"/>
          <p:cNvSpPr/>
          <p:nvPr/>
        </p:nvSpPr>
        <p:spPr>
          <a:xfrm>
            <a:off x="287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be9e567723_0_0"/>
          <p:cNvSpPr/>
          <p:nvPr/>
        </p:nvSpPr>
        <p:spPr>
          <a:xfrm>
            <a:off x="54634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be9e567723_0_0"/>
          <p:cNvSpPr/>
          <p:nvPr/>
        </p:nvSpPr>
        <p:spPr>
          <a:xfrm>
            <a:off x="668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be9e567723_0_0"/>
          <p:cNvSpPr/>
          <p:nvPr/>
        </p:nvSpPr>
        <p:spPr>
          <a:xfrm>
            <a:off x="797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be9e567723_0_0"/>
          <p:cNvSpPr/>
          <p:nvPr/>
        </p:nvSpPr>
        <p:spPr>
          <a:xfrm>
            <a:off x="9197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be9e567723_0_0"/>
          <p:cNvSpPr/>
          <p:nvPr/>
        </p:nvSpPr>
        <p:spPr>
          <a:xfrm>
            <a:off x="35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be9e567723_0_0"/>
          <p:cNvSpPr/>
          <p:nvPr/>
        </p:nvSpPr>
        <p:spPr>
          <a:xfrm>
            <a:off x="165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be9e567723_0_0"/>
          <p:cNvSpPr/>
          <p:nvPr/>
        </p:nvSpPr>
        <p:spPr>
          <a:xfrm>
            <a:off x="546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be9e567723_0_0"/>
          <p:cNvSpPr/>
          <p:nvPr/>
        </p:nvSpPr>
        <p:spPr>
          <a:xfrm>
            <a:off x="416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be9e567723_0_0"/>
          <p:cNvSpPr/>
          <p:nvPr/>
        </p:nvSpPr>
        <p:spPr>
          <a:xfrm>
            <a:off x="797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be9e567723_0_0"/>
          <p:cNvSpPr/>
          <p:nvPr/>
        </p:nvSpPr>
        <p:spPr>
          <a:xfrm>
            <a:off x="91972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be9e567723_0_0"/>
          <p:cNvSpPr/>
          <p:nvPr/>
        </p:nvSpPr>
        <p:spPr>
          <a:xfrm>
            <a:off x="54634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be9e567723_0_0"/>
          <p:cNvSpPr/>
          <p:nvPr/>
        </p:nvSpPr>
        <p:spPr>
          <a:xfrm>
            <a:off x="66826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be9e567723_0_0"/>
          <p:cNvSpPr/>
          <p:nvPr/>
        </p:nvSpPr>
        <p:spPr>
          <a:xfrm>
            <a:off x="668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be9e567723_0_0"/>
          <p:cNvSpPr/>
          <p:nvPr/>
        </p:nvSpPr>
        <p:spPr>
          <a:xfrm>
            <a:off x="797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be9e567723_0_0"/>
          <p:cNvSpPr/>
          <p:nvPr/>
        </p:nvSpPr>
        <p:spPr>
          <a:xfrm>
            <a:off x="3580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be9e567723_0_0"/>
          <p:cNvSpPr/>
          <p:nvPr/>
        </p:nvSpPr>
        <p:spPr>
          <a:xfrm>
            <a:off x="15772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be9e567723_0_0"/>
          <p:cNvSpPr/>
          <p:nvPr/>
        </p:nvSpPr>
        <p:spPr>
          <a:xfrm>
            <a:off x="35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be9e567723_0_0"/>
          <p:cNvSpPr/>
          <p:nvPr/>
        </p:nvSpPr>
        <p:spPr>
          <a:xfrm>
            <a:off x="16534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be9e567723_0_0"/>
          <p:cNvSpPr/>
          <p:nvPr/>
        </p:nvSpPr>
        <p:spPr>
          <a:xfrm>
            <a:off x="287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be9e567723_0_0"/>
          <p:cNvSpPr/>
          <p:nvPr/>
        </p:nvSpPr>
        <p:spPr>
          <a:xfrm>
            <a:off x="28726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be9e567723_0_0"/>
          <p:cNvSpPr/>
          <p:nvPr/>
        </p:nvSpPr>
        <p:spPr>
          <a:xfrm>
            <a:off x="416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be9e567723_0_0"/>
          <p:cNvSpPr/>
          <p:nvPr/>
        </p:nvSpPr>
        <p:spPr>
          <a:xfrm>
            <a:off x="4168075" y="51527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be9e567723_0_0"/>
          <p:cNvSpPr/>
          <p:nvPr/>
        </p:nvSpPr>
        <p:spPr>
          <a:xfrm>
            <a:off x="9197275" y="5076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be9e567723_0_0"/>
          <p:cNvSpPr/>
          <p:nvPr/>
        </p:nvSpPr>
        <p:spPr>
          <a:xfrm>
            <a:off x="79780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be9e567723_0_0"/>
          <p:cNvSpPr/>
          <p:nvPr/>
        </p:nvSpPr>
        <p:spPr>
          <a:xfrm>
            <a:off x="9273475" y="3552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be9e567723_0_0"/>
          <p:cNvSpPr/>
          <p:nvPr/>
        </p:nvSpPr>
        <p:spPr>
          <a:xfrm>
            <a:off x="6682675" y="20285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be9e567723_0_0"/>
          <p:cNvSpPr/>
          <p:nvPr/>
        </p:nvSpPr>
        <p:spPr>
          <a:xfrm>
            <a:off x="4091875" y="352175"/>
            <a:ext cx="1225200" cy="1552800"/>
          </a:xfrm>
          <a:prstGeom prst="rect">
            <a:avLst/>
          </a:prstGeom>
          <a:solidFill>
            <a:srgbClr val="00B0F0">
              <a:alpha val="6872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be9e567723_0_0"/>
          <p:cNvSpPr/>
          <p:nvPr/>
        </p:nvSpPr>
        <p:spPr>
          <a:xfrm>
            <a:off x="2872675" y="1952375"/>
            <a:ext cx="1225200" cy="1552800"/>
          </a:xfrm>
          <a:prstGeom prst="rect">
            <a:avLst/>
          </a:prstGeom>
          <a:solidFill>
            <a:srgbClr val="7C62C6">
              <a:alpha val="5531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be9e567723_0_0"/>
          <p:cNvSpPr/>
          <p:nvPr/>
        </p:nvSpPr>
        <p:spPr>
          <a:xfrm>
            <a:off x="1647600" y="396175"/>
            <a:ext cx="1225200" cy="1552800"/>
          </a:xfrm>
          <a:prstGeom prst="ellipse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/>
          <p:nvPr/>
        </p:nvSpPr>
        <p:spPr>
          <a:xfrm>
            <a:off x="5778500" y="359825"/>
            <a:ext cx="6197700" cy="6611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5042008" y="399435"/>
            <a:ext cx="7149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BOO  IS  RELEASED!!!</a:t>
            </a:r>
            <a:endParaRPr b="1" sz="6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0" y="0"/>
            <a:ext cx="55695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Congratulations!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You have solved the case and managed to rescue Boo!</a:t>
            </a:r>
            <a:endParaRPr sz="600"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41" name="Google Shape;341;p19"/>
          <p:cNvPicPr preferRelativeResize="0"/>
          <p:nvPr/>
        </p:nvPicPr>
        <p:blipFill rotWithShape="1">
          <a:blip r:embed="rId3">
            <a:alphaModFix/>
          </a:blip>
          <a:srcRect b="71474" l="14772" r="75163" t="6670"/>
          <a:stretch/>
        </p:blipFill>
        <p:spPr>
          <a:xfrm>
            <a:off x="1392775" y="2694400"/>
            <a:ext cx="2545505" cy="39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19"/>
          <p:cNvGrpSpPr/>
          <p:nvPr/>
        </p:nvGrpSpPr>
        <p:grpSpPr>
          <a:xfrm>
            <a:off x="1009650" y="2705100"/>
            <a:ext cx="3200400" cy="3733800"/>
            <a:chOff x="1085850" y="2705100"/>
            <a:chExt cx="3200400" cy="3733800"/>
          </a:xfrm>
        </p:grpSpPr>
        <p:cxnSp>
          <p:nvCxnSpPr>
            <p:cNvPr id="343" name="Google Shape;343;p19"/>
            <p:cNvCxnSpPr/>
            <p:nvPr/>
          </p:nvCxnSpPr>
          <p:spPr>
            <a:xfrm>
              <a:off x="108585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4" name="Google Shape;344;p19"/>
            <p:cNvCxnSpPr/>
            <p:nvPr/>
          </p:nvCxnSpPr>
          <p:spPr>
            <a:xfrm>
              <a:off x="152400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" name="Google Shape;345;p19"/>
            <p:cNvCxnSpPr/>
            <p:nvPr/>
          </p:nvCxnSpPr>
          <p:spPr>
            <a:xfrm>
              <a:off x="198120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" name="Google Shape;346;p19"/>
            <p:cNvCxnSpPr/>
            <p:nvPr/>
          </p:nvCxnSpPr>
          <p:spPr>
            <a:xfrm>
              <a:off x="245745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7" name="Google Shape;347;p19"/>
            <p:cNvCxnSpPr/>
            <p:nvPr/>
          </p:nvCxnSpPr>
          <p:spPr>
            <a:xfrm>
              <a:off x="291465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" name="Google Shape;348;p19"/>
            <p:cNvCxnSpPr/>
            <p:nvPr/>
          </p:nvCxnSpPr>
          <p:spPr>
            <a:xfrm>
              <a:off x="335280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" name="Google Shape;349;p19"/>
            <p:cNvCxnSpPr/>
            <p:nvPr/>
          </p:nvCxnSpPr>
          <p:spPr>
            <a:xfrm>
              <a:off x="381000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" name="Google Shape;350;p19"/>
            <p:cNvCxnSpPr/>
            <p:nvPr/>
          </p:nvCxnSpPr>
          <p:spPr>
            <a:xfrm>
              <a:off x="4286250" y="2705100"/>
              <a:ext cx="0" cy="3733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51" name="Google Shape;3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5159" y="2386034"/>
            <a:ext cx="3377741" cy="4217975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52" name="Google Shape;352;p19" title="applause7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2450" y="3562825"/>
            <a:ext cx="956375" cy="9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 title="02 - Monsters, Inc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2450" y="46716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df53ce155_0_199"/>
          <p:cNvSpPr txBox="1"/>
          <p:nvPr/>
        </p:nvSpPr>
        <p:spPr>
          <a:xfrm>
            <a:off x="127000" y="1313825"/>
            <a:ext cx="12064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274E1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WELL DONE BEAVERS, </a:t>
            </a:r>
            <a:endParaRPr b="1" sz="6000">
              <a:solidFill>
                <a:srgbClr val="274E13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274E1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YOU ARE ALL ACE DETECTIVES</a:t>
            </a:r>
            <a:r>
              <a:rPr b="1" lang="en-GB" sz="6000">
                <a:solidFill>
                  <a:srgbClr val="274E1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!!</a:t>
            </a:r>
            <a:endParaRPr b="1" sz="6000">
              <a:solidFill>
                <a:srgbClr val="274E13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59" name="Google Shape;359;gbdf53ce155_0_199"/>
          <p:cNvSpPr txBox="1"/>
          <p:nvPr/>
        </p:nvSpPr>
        <p:spPr>
          <a:xfrm>
            <a:off x="0" y="0"/>
            <a:ext cx="556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Congratulations!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60" name="Google Shape;360;gbdf53ce155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075" y="3253325"/>
            <a:ext cx="4396613" cy="32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 Case</a:t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90905" y="1102619"/>
            <a:ext cx="4472708" cy="506220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Boo</a:t>
            </a: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has been kidnapped again!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However, she has managed to leave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some messages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help us identify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who has taken </a:t>
            </a: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her</a:t>
            </a: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5515900" y="1134575"/>
            <a:ext cx="6202200" cy="5215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5515896" y="1268808"/>
            <a:ext cx="620221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KIDNAPPED !!!</a:t>
            </a:r>
            <a:endParaRPr b="1" i="0" sz="66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00" y="2529200"/>
            <a:ext cx="5616275" cy="3044975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1" name="Google Shape;31;p3" title="16 - Mike's In Trouble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9570" r="-9570" t="0"/>
          <a:stretch/>
        </p:blipFill>
        <p:spPr>
          <a:xfrm>
            <a:off x="4114800" y="152400"/>
            <a:ext cx="795875" cy="7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4296793" y="1376492"/>
            <a:ext cx="7482254" cy="506220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These messages have been passed to the Detective Agency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It seems that some of these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messages have been written in code </a:t>
            </a:r>
            <a:b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to stop the kidnapper reading them.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 Agency has asked for our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help to decode some of messages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412955" y="1268337"/>
            <a:ext cx="5220929" cy="506220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Using the information </a:t>
            </a:r>
            <a:b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so far, </a:t>
            </a: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we </a:t>
            </a: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have managed to create this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list of suspects.</a:t>
            </a:r>
            <a:b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b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Can you help to crack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the remaining codes and rescue Boo?!</a:t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3439" l="0" r="1960" t="-3440"/>
          <a:stretch/>
        </p:blipFill>
        <p:spPr>
          <a:xfrm>
            <a:off x="5786275" y="1524000"/>
            <a:ext cx="6130550" cy="44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0" y="1270001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1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Letter-Number C</a:t>
            </a:r>
            <a:r>
              <a:rPr lang="en-GB" sz="44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</a:t>
            </a:r>
            <a:r>
              <a:rPr b="0" i="0" lang="en-GB" sz="4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pher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79" y="3373979"/>
            <a:ext cx="3249550" cy="32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0" y="803564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7F6000"/>
              </a:solidFill>
              <a:latin typeface="Eater"/>
              <a:ea typeface="Eater"/>
              <a:cs typeface="Eater"/>
              <a:sym typeface="Eater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006775" y="803576"/>
            <a:ext cx="10178400" cy="25188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Code 1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7292100" y="249375"/>
            <a:ext cx="489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Letter-Number Cypher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1006764" y="874727"/>
            <a:ext cx="10178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9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Question – </a:t>
            </a:r>
            <a:r>
              <a:rPr b="1" lang="en-GB" sz="39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CLUE</a:t>
            </a:r>
            <a:endParaRPr b="1" i="0" sz="3900" u="none" cap="none" strike="noStrike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651001" y="2063625"/>
            <a:ext cx="953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20    8   18  5   5        5  25   5  19</a:t>
            </a:r>
            <a:r>
              <a:rPr b="1" lang="en-GB" sz="4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 </a:t>
            </a:r>
            <a:endParaRPr b="1" i="0" sz="40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aphicFrame>
        <p:nvGraphicFramePr>
          <p:cNvPr id="60" name="Google Shape;60;p7"/>
          <p:cNvGraphicFramePr/>
          <p:nvPr/>
        </p:nvGraphicFramePr>
        <p:xfrm>
          <a:off x="119336" y="32618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{2A3F61B0-9427-4210-8AB8-1C22997FA31C}</a:tableStyleId>
              </a:tblPr>
              <a:tblGrid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  <a:gridCol w="662700"/>
              </a:tblGrid>
              <a:tr h="55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F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I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J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Q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95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3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4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5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6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7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8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9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10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11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12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13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14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15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16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17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18</a:t>
                      </a:r>
                      <a:endParaRPr b="0"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oogle Shape;61;p7"/>
          <p:cNvGraphicFramePr/>
          <p:nvPr/>
        </p:nvGraphicFramePr>
        <p:xfrm>
          <a:off x="3429756" y="50574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{2A3F61B0-9427-4210-8AB8-1C22997FA31C}</a:tableStyleId>
              </a:tblPr>
              <a:tblGrid>
                <a:gridCol w="643950"/>
                <a:gridCol w="643950"/>
                <a:gridCol w="643950"/>
                <a:gridCol w="643950"/>
                <a:gridCol w="643950"/>
                <a:gridCol w="643950"/>
                <a:gridCol w="643950"/>
                <a:gridCol w="643950"/>
              </a:tblGrid>
              <a:tr h="54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U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V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W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Y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Z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01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19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20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21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22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23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24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25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26</a:t>
                      </a:r>
                      <a:endParaRPr sz="3600" u="none" cap="none" strike="noStrike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7"/>
          <p:cNvSpPr/>
          <p:nvPr/>
        </p:nvSpPr>
        <p:spPr>
          <a:xfrm>
            <a:off x="2626919" y="2605700"/>
            <a:ext cx="4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T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3702698" y="2605700"/>
            <a:ext cx="4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H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668820" y="2605700"/>
            <a:ext cx="4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R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53361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60981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3935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80793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Y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89937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9755752" y="2605700"/>
            <a:ext cx="6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</a:t>
            </a:r>
            <a:endParaRPr b="1" sz="4000">
              <a:solidFill>
                <a:srgbClr val="FF0000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/>
        </p:nvSpPr>
        <p:spPr>
          <a:xfrm>
            <a:off x="249382" y="249382"/>
            <a:ext cx="3713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df53ce155_0_7"/>
          <p:cNvSpPr txBox="1"/>
          <p:nvPr/>
        </p:nvSpPr>
        <p:spPr>
          <a:xfrm>
            <a:off x="249382" y="249382"/>
            <a:ext cx="37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pic>
        <p:nvPicPr>
          <p:cNvPr id="83" name="Google Shape;83;gbdf53ce155_0_7"/>
          <p:cNvPicPr preferRelativeResize="0"/>
          <p:nvPr/>
        </p:nvPicPr>
        <p:blipFill rotWithShape="1">
          <a:blip r:embed="rId3">
            <a:alphaModFix/>
          </a:blip>
          <a:srcRect b="4089" l="3834" r="2637" t="2973"/>
          <a:stretch/>
        </p:blipFill>
        <p:spPr>
          <a:xfrm>
            <a:off x="249375" y="127000"/>
            <a:ext cx="11625124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bdf53ce155_0_7"/>
          <p:cNvSpPr txBox="1"/>
          <p:nvPr/>
        </p:nvSpPr>
        <p:spPr>
          <a:xfrm>
            <a:off x="10392825" y="249375"/>
            <a:ext cx="1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Suspects</a:t>
            </a:r>
            <a:endParaRPr/>
          </a:p>
        </p:txBody>
      </p:sp>
      <p:sp>
        <p:nvSpPr>
          <p:cNvPr id="85" name="Google Shape;85;gbdf53ce155_0_7"/>
          <p:cNvSpPr/>
          <p:nvPr/>
        </p:nvSpPr>
        <p:spPr>
          <a:xfrm>
            <a:off x="434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bdf53ce155_0_7"/>
          <p:cNvSpPr/>
          <p:nvPr/>
        </p:nvSpPr>
        <p:spPr>
          <a:xfrm>
            <a:off x="287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bdf53ce155_0_7"/>
          <p:cNvSpPr/>
          <p:nvPr/>
        </p:nvSpPr>
        <p:spPr>
          <a:xfrm>
            <a:off x="66826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bdf53ce155_0_7"/>
          <p:cNvSpPr/>
          <p:nvPr/>
        </p:nvSpPr>
        <p:spPr>
          <a:xfrm>
            <a:off x="79780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bdf53ce155_0_7"/>
          <p:cNvSpPr/>
          <p:nvPr/>
        </p:nvSpPr>
        <p:spPr>
          <a:xfrm>
            <a:off x="9197275" y="3521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bdf53ce155_0_7"/>
          <p:cNvSpPr/>
          <p:nvPr/>
        </p:nvSpPr>
        <p:spPr>
          <a:xfrm>
            <a:off x="35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bdf53ce155_0_7"/>
          <p:cNvSpPr/>
          <p:nvPr/>
        </p:nvSpPr>
        <p:spPr>
          <a:xfrm>
            <a:off x="165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bdf53ce155_0_7"/>
          <p:cNvSpPr/>
          <p:nvPr/>
        </p:nvSpPr>
        <p:spPr>
          <a:xfrm>
            <a:off x="54634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bdf53ce155_0_7"/>
          <p:cNvSpPr/>
          <p:nvPr/>
        </p:nvSpPr>
        <p:spPr>
          <a:xfrm>
            <a:off x="416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bdf53ce155_0_7"/>
          <p:cNvSpPr/>
          <p:nvPr/>
        </p:nvSpPr>
        <p:spPr>
          <a:xfrm>
            <a:off x="79780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bdf53ce155_0_7"/>
          <p:cNvSpPr/>
          <p:nvPr/>
        </p:nvSpPr>
        <p:spPr>
          <a:xfrm>
            <a:off x="9197275" y="19523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bdf53ce155_0_7"/>
          <p:cNvSpPr/>
          <p:nvPr/>
        </p:nvSpPr>
        <p:spPr>
          <a:xfrm>
            <a:off x="54634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bdf53ce155_0_7"/>
          <p:cNvSpPr/>
          <p:nvPr/>
        </p:nvSpPr>
        <p:spPr>
          <a:xfrm>
            <a:off x="66826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bdf53ce155_0_7"/>
          <p:cNvSpPr/>
          <p:nvPr/>
        </p:nvSpPr>
        <p:spPr>
          <a:xfrm>
            <a:off x="668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bdf53ce155_0_7"/>
          <p:cNvSpPr/>
          <p:nvPr/>
        </p:nvSpPr>
        <p:spPr>
          <a:xfrm>
            <a:off x="797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bdf53ce155_0_7"/>
          <p:cNvSpPr/>
          <p:nvPr/>
        </p:nvSpPr>
        <p:spPr>
          <a:xfrm>
            <a:off x="3580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bdf53ce155_0_7"/>
          <p:cNvSpPr/>
          <p:nvPr/>
        </p:nvSpPr>
        <p:spPr>
          <a:xfrm>
            <a:off x="1577275" y="3552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bdf53ce155_0_7"/>
          <p:cNvSpPr/>
          <p:nvPr/>
        </p:nvSpPr>
        <p:spPr>
          <a:xfrm>
            <a:off x="3580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bdf53ce155_0_7"/>
          <p:cNvSpPr/>
          <p:nvPr/>
        </p:nvSpPr>
        <p:spPr>
          <a:xfrm>
            <a:off x="16534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bdf53ce155_0_7"/>
          <p:cNvSpPr/>
          <p:nvPr/>
        </p:nvSpPr>
        <p:spPr>
          <a:xfrm>
            <a:off x="2872675" y="5076575"/>
            <a:ext cx="1225200" cy="1552800"/>
          </a:xfrm>
          <a:prstGeom prst="rect">
            <a:avLst/>
          </a:prstGeom>
          <a:solidFill>
            <a:srgbClr val="FF0000">
              <a:alpha val="49800"/>
            </a:srgbClr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2020-06-26T19:30:09Z</dcterms:created>
  <dc:creator>Karen</dc:creator>
</cp:coreProperties>
</file>