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Caveat"/>
      <p:regular r:id="rId51"/>
      <p:bold r:id="rId52"/>
    </p:embeddedFont>
    <p:embeddedFont>
      <p:font typeface="Pacifico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4" roundtripDataSignature="AMtx7miSD0XU0Vv85YqOGBUOnvE40L+L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aveat-regular.fntdata"/><Relationship Id="rId50" Type="http://schemas.openxmlformats.org/officeDocument/2006/relationships/slide" Target="slides/slide45.xml"/><Relationship Id="rId53" Type="http://schemas.openxmlformats.org/officeDocument/2006/relationships/font" Target="fonts/Pacifico-regular.fntdata"/><Relationship Id="rId52" Type="http://schemas.openxmlformats.org/officeDocument/2006/relationships/font" Target="fonts/Cavea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hyperlink" Target="http://drive.google.com/file/d/19ryavhzeV9_EX_uuxr-RDKPp7Ec81tGm/view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://drive.google.com/file/d/19ryavhzeV9_EX_uuxr-RDKPp7Ec81tGm/vie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hyperlink" Target="http://drive.google.com/file/d/10H5KdPm2rxVQ61dXYIJOVq0E-b0M3p14/view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://drive.google.com/file/d/10H5KdPm2rxVQ61dXYIJOVq0E-b0M3p14/view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Relationship Id="rId5" Type="http://schemas.openxmlformats.org/officeDocument/2006/relationships/hyperlink" Target="http://drive.google.com/file/d/17dbv1C-74ywuyi9qCyavEdfQ6-BepfL6/view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://drive.google.com/file/d/17dbv1C-74ywuyi9qCyavEdfQ6-BepfL6/view" TargetMode="External"/><Relationship Id="rId8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jpg"/><Relationship Id="rId4" Type="http://schemas.openxmlformats.org/officeDocument/2006/relationships/image" Target="../media/image23.png"/><Relationship Id="rId5" Type="http://schemas.openxmlformats.org/officeDocument/2006/relationships/hyperlink" Target="http://drive.google.com/file/d/17dbv1C-74ywuyi9qCyavEdfQ6-BepfL6/view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://drive.google.com/file/d/17dbv1C-74ywuyi9qCyavEdfQ6-BepfL6/view" TargetMode="External"/><Relationship Id="rId8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jpg"/><Relationship Id="rId4" Type="http://schemas.openxmlformats.org/officeDocument/2006/relationships/image" Target="../media/image26.png"/><Relationship Id="rId9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hyperlink" Target="http://drive.google.com/file/d/10H5KdPm2rxVQ61dXYIJOVq0E-b0M3p14/view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://drive.google.com/file/d/10H5KdPm2rxVQ61dXYIJOVq0E-b0M3p14/view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m-485iDiXePuOMUhuZtkjzdukplteJss/view" TargetMode="External"/><Relationship Id="rId6" Type="http://schemas.openxmlformats.org/officeDocument/2006/relationships/image" Target="../media/image14.png"/><Relationship Id="rId7" Type="http://schemas.openxmlformats.org/officeDocument/2006/relationships/hyperlink" Target="http://drive.google.com/file/d/1m-485iDiXePuOMUhuZtkjzdukplteJss/view" TargetMode="External"/><Relationship Id="rId8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hyperlink" Target="http://drive.google.com/file/d/1kL5-1K6pCtzL91sWlWawFJtcicq0gabz/view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://drive.google.com/file/d/1kL5-1K6pCtzL91sWlWawFJtcicq0gabz/view" TargetMode="External"/><Relationship Id="rId8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9" Type="http://schemas.openxmlformats.org/officeDocument/2006/relationships/image" Target="../media/image1.png"/><Relationship Id="rId5" Type="http://schemas.openxmlformats.org/officeDocument/2006/relationships/image" Target="../media/image25.png"/><Relationship Id="rId6" Type="http://schemas.openxmlformats.org/officeDocument/2006/relationships/hyperlink" Target="http://drive.google.com/file/d/1nngtx7pftkurC8PasOUVX691x2j_TH3U/view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://drive.google.com/file/d/10eFFVR-Nfr7kfHs_6wzjYRYePr7gHv6J/view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hyperlink" Target="http://drive.google.com/file/d/19ryavhzeV9_EX_uuxr-RDKPp7Ec81tGm/view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://drive.google.com/file/d/19ryavhzeV9_EX_uuxr-RDKPp7Ec81tGm/view" TargetMode="External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Jag8dzXOAqgaZXeWifH2Ol7MI47L-cVa/view" TargetMode="External"/><Relationship Id="rId6" Type="http://schemas.openxmlformats.org/officeDocument/2006/relationships/image" Target="../media/image14.png"/><Relationship Id="rId7" Type="http://schemas.openxmlformats.org/officeDocument/2006/relationships/hyperlink" Target="http://drive.google.com/file/d/1Jag8dzXOAqgaZXeWifH2Ol7MI47L-cVa/view" TargetMode="External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bJUPEY7sCjxknwbeLyPuYWqP4NTv69_-/view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://drive.google.com/file/d/1R5P4zbvZ55nKMB8XeGfKojwQmN3Z6kMK/vie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hyperlink" Target="http://drive.google.com/file/d/1bJUPEY7sCjxknwbeLyPuYWqP4NTv69_-/vie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675" y="1309250"/>
            <a:ext cx="49815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 title="Music Editor  Trim, Extract, Convert and Mix Audio20200627013928.mp3">
            <a:hlinkClick r:id="rId5"/>
          </p:cNvPr>
          <p:cNvPicPr preferRelativeResize="0"/>
          <p:nvPr/>
        </p:nvPicPr>
        <p:blipFill rotWithShape="1">
          <a:blip r:embed="rId6">
            <a:alphaModFix amt="31000"/>
          </a:blip>
          <a:srcRect b="0" l="0" r="0" t="0"/>
          <a:stretch/>
        </p:blipFill>
        <p:spPr>
          <a:xfrm>
            <a:off x="6759825" y="568025"/>
            <a:ext cx="879675" cy="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1371175" y="619250"/>
            <a:ext cx="3639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" title="Music Editor  Trim, Extract, Convert and Mix Audio20200627013928.mp3">
            <a:hlinkClick r:id="rId7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9283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/>
        </p:nvSpPr>
        <p:spPr>
          <a:xfrm>
            <a:off x="431325" y="505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1…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The first clue is easy, you’ll find it a diddle, all you need to do is solve this riddle…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/>
          <p:nvPr/>
        </p:nvSpPr>
        <p:spPr>
          <a:xfrm>
            <a:off x="5274425" y="788700"/>
            <a:ext cx="3191700" cy="3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 have hands but cannot clap</a:t>
            </a:r>
            <a:endParaRPr b="0" i="0" sz="26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What am I?</a:t>
            </a:r>
            <a:endParaRPr b="0" i="0" sz="26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/>
        </p:nvSpPr>
        <p:spPr>
          <a:xfrm>
            <a:off x="2058000" y="626150"/>
            <a:ext cx="3045000" cy="3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pick up the clock and find a door in the back. You open it to reveal a rusty old key! You try it in the first lock and it opens - well done! You return to the book and read on...</a:t>
            </a:r>
            <a:endParaRPr b="1" i="0" sz="21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8" name="Google Shape;13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3751" y="559075"/>
            <a:ext cx="1872450" cy="18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2375" y="1600925"/>
            <a:ext cx="3193825" cy="21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 title="Heavy-Door-Lock--Unlocking--1-www.fesliyanstudios.com.mp3">
            <a:hlinkClick r:id="rId6"/>
          </p:cNvPr>
          <p:cNvPicPr preferRelativeResize="0"/>
          <p:nvPr/>
        </p:nvPicPr>
        <p:blipFill rotWithShape="1">
          <a:blip r:embed="rId7">
            <a:alphaModFix amt="32000"/>
          </a:blip>
          <a:srcRect b="0" l="0" r="0" t="0"/>
          <a:stretch/>
        </p:blipFill>
        <p:spPr>
          <a:xfrm>
            <a:off x="4980125" y="3466325"/>
            <a:ext cx="683150" cy="6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 title="Heavy-Door-Lock--Unlocking--1-www.fesliyanstudios.com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47" name="Google Shape;1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2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50" name="Google Shape;150;p12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2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….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_ _ _ 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2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_ _ 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12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55" name="Google Shape;155;p12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2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3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68" name="Google Shape;168;p13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….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3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_ _ _ 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3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_ _ 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172;p13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73" name="Google Shape;173;p13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3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3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3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13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4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86" name="Google Shape;186;p14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….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4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_ _ _ 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4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_ _ 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91" name="Google Shape;191;p14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4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4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4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14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1" name="Google Shape;20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15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204" name="Google Shape;204;p15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5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….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_ _ _ 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5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_ _ 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15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209" name="Google Shape;209;p15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19" name="Google Shape;21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6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222" name="Google Shape;222;p16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….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 _ _ _ .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_ _ _ _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227" name="Google Shape;227;p16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16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7" name="Google Shape;2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43" name="Google Shape;24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0" name="Google Shape;25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/>
        </p:nvSpPr>
        <p:spPr>
          <a:xfrm>
            <a:off x="2109250" y="680925"/>
            <a:ext cx="2267400" cy="30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You are a group of Pirates who found a treasure map and travelled across the ocean to Pirate Island in search of the hidden treasure! </a:t>
            </a:r>
            <a:endParaRPr b="1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 b="20462" l="5190" r="6539" t="19103"/>
          <a:stretch/>
        </p:blipFill>
        <p:spPr>
          <a:xfrm>
            <a:off x="4441425" y="1244713"/>
            <a:ext cx="3618125" cy="24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0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67" name="Google Shape;26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1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1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1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1"/>
          <p:cNvSpPr txBox="1"/>
          <p:nvPr/>
        </p:nvSpPr>
        <p:spPr>
          <a:xfrm>
            <a:off x="6925775" y="3056225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 txBox="1"/>
          <p:nvPr/>
        </p:nvSpPr>
        <p:spPr>
          <a:xfrm>
            <a:off x="2058000" y="626150"/>
            <a:ext cx="2772900" cy="3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Congratulations you opened the lock!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Just 2 locks to go.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return to the book...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77" name="Google Shape;277;p22"/>
          <p:cNvPicPr preferRelativeResize="0"/>
          <p:nvPr/>
        </p:nvPicPr>
        <p:blipFill rotWithShape="1">
          <a:blip r:embed="rId4">
            <a:alphaModFix/>
          </a:blip>
          <a:srcRect b="0" l="0" r="0" t="46598"/>
          <a:stretch/>
        </p:blipFill>
        <p:spPr>
          <a:xfrm>
            <a:off x="5499700" y="2571750"/>
            <a:ext cx="2074702" cy="15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2"/>
          <p:cNvSpPr txBox="1"/>
          <p:nvPr/>
        </p:nvSpPr>
        <p:spPr>
          <a:xfrm>
            <a:off x="6925775" y="3056225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4">
            <a:alphaModFix/>
          </a:blip>
          <a:srcRect b="56197" l="0" r="0" t="0"/>
          <a:stretch/>
        </p:blipFill>
        <p:spPr>
          <a:xfrm>
            <a:off x="4284150" y="1280575"/>
            <a:ext cx="2074702" cy="129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2" title="door_lock.mp3">
            <a:hlinkClick r:id="rId5"/>
          </p:cNvPr>
          <p:cNvPicPr preferRelativeResize="0"/>
          <p:nvPr/>
        </p:nvPicPr>
        <p:blipFill rotWithShape="1">
          <a:blip r:embed="rId6">
            <a:alphaModFix amt="24000"/>
          </a:blip>
          <a:srcRect b="0" l="0" r="0" t="0"/>
          <a:stretch/>
        </p:blipFill>
        <p:spPr>
          <a:xfrm>
            <a:off x="381000" y="2286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 title="door_lock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8382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90" name="Google Shape;29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3"/>
          <p:cNvPicPr preferRelativeResize="0"/>
          <p:nvPr/>
        </p:nvPicPr>
        <p:blipFill rotWithShape="1">
          <a:blip r:embed="rId5">
            <a:alphaModFix/>
          </a:blip>
          <a:srcRect b="0" l="2042" r="2042" t="0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3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		_ _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C4	_ _ _ _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 _ _ _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 rotWithShape="1">
          <a:blip r:embed="rId5">
            <a:alphaModFix/>
          </a:blip>
          <a:srcRect b="0" l="2042" r="2042" t="0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4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C4	_ _ _ _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 _ _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06" name="Google Shape;3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 rotWithShape="1">
          <a:blip r:embed="rId5">
            <a:alphaModFix/>
          </a:blip>
          <a:srcRect b="0" l="2042" r="2042" t="0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5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 _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14" name="Google Shape;3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6"/>
          <p:cNvPicPr preferRelativeResize="0"/>
          <p:nvPr/>
        </p:nvPicPr>
        <p:blipFill rotWithShape="1">
          <a:blip r:embed="rId5">
            <a:alphaModFix/>
          </a:blip>
          <a:srcRect b="0" l="2042" r="2042" t="0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6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E5		CHEST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22" name="Google Shape;3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/>
          <p:cNvPicPr preferRelativeResize="0"/>
          <p:nvPr/>
        </p:nvPicPr>
        <p:blipFill rotWithShape="1">
          <a:blip r:embed="rId5">
            <a:alphaModFix/>
          </a:blip>
          <a:srcRect b="0" l="2042" r="2042" t="0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7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E5		CHEST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B3		SHIP</a:t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i="0" lang="en-GB" sz="3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31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i="0" sz="2000" u="sng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30" name="Google Shape;33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36" name="Google Shape;33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map has led you to a dark cave, you can see something glowing inside...</a:t>
            </a:r>
            <a:endParaRPr b="1" i="0" sz="29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475" y="1134950"/>
            <a:ext cx="3881775" cy="23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1" name="Google Shape;35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1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1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1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0" name="Google Shape;36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2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 txBox="1"/>
          <p:nvPr/>
        </p:nvSpPr>
        <p:spPr>
          <a:xfrm>
            <a:off x="6901075" y="3031575"/>
            <a:ext cx="3204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Congratulations you opened the 3rd lock!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Only 1 left.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return to the book...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0" name="Google Shape;370;p33"/>
          <p:cNvPicPr preferRelativeResize="0"/>
          <p:nvPr/>
        </p:nvPicPr>
        <p:blipFill rotWithShape="1">
          <a:blip r:embed="rId4">
            <a:alphaModFix/>
          </a:blip>
          <a:srcRect b="0" l="0" r="0" t="46598"/>
          <a:stretch/>
        </p:blipFill>
        <p:spPr>
          <a:xfrm>
            <a:off x="5499700" y="2571750"/>
            <a:ext cx="2074702" cy="15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3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3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3"/>
          <p:cNvSpPr txBox="1"/>
          <p:nvPr/>
        </p:nvSpPr>
        <p:spPr>
          <a:xfrm>
            <a:off x="6901075" y="3031575"/>
            <a:ext cx="3204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3"/>
          <p:cNvPicPr preferRelativeResize="0"/>
          <p:nvPr/>
        </p:nvPicPr>
        <p:blipFill rotWithShape="1">
          <a:blip r:embed="rId4">
            <a:alphaModFix/>
          </a:blip>
          <a:srcRect b="55779" l="0" r="0" t="0"/>
          <a:stretch/>
        </p:blipFill>
        <p:spPr>
          <a:xfrm>
            <a:off x="4308750" y="1268250"/>
            <a:ext cx="2074702" cy="130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 title="door_lock.mp3">
            <a:hlinkClick r:id="rId5"/>
          </p:cNvPr>
          <p:cNvPicPr preferRelativeResize="0"/>
          <p:nvPr/>
        </p:nvPicPr>
        <p:blipFill rotWithShape="1">
          <a:blip r:embed="rId6">
            <a:alphaModFix amt="18000"/>
          </a:blip>
          <a:srcRect b="0" l="0" r="0" t="0"/>
          <a:stretch/>
        </p:blipFill>
        <p:spPr>
          <a:xfrm>
            <a:off x="4572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 title="door_lock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7620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 txBox="1"/>
          <p:nvPr/>
        </p:nvSpPr>
        <p:spPr>
          <a:xfrm>
            <a:off x="431325" y="505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4…</a:t>
            </a:r>
            <a:endParaRPr b="0" i="0" sz="2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You’re almost there, you’re doing well, another riddle would be just swell!</a:t>
            </a:r>
            <a:endParaRPr b="0" i="0" sz="2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83" name="Google Shape;38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4"/>
          <p:cNvSpPr txBox="1"/>
          <p:nvPr/>
        </p:nvSpPr>
        <p:spPr>
          <a:xfrm>
            <a:off x="5274425" y="505250"/>
            <a:ext cx="31917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What starts with t, ends with t </a:t>
            </a:r>
            <a:endParaRPr b="0" i="0" sz="29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and has t in it?</a:t>
            </a:r>
            <a:endParaRPr b="0" i="0" sz="29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/>
          <p:nvPr/>
        </p:nvSpPr>
        <p:spPr>
          <a:xfrm>
            <a:off x="2058000" y="626150"/>
            <a:ext cx="2908500" cy="3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look inside the teapot and find another key. It fits the 4th lock, hurray!</a:t>
            </a:r>
            <a:endParaRPr b="1" i="0" sz="27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But the door will not open.You return to the book…</a:t>
            </a:r>
            <a:endParaRPr b="1" i="0" sz="27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90" name="Google Shape;39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4225" y="2571749"/>
            <a:ext cx="3455077" cy="148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8000" y="626150"/>
            <a:ext cx="2267527" cy="22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 title="Heavy-Door-Lock--Unlocking--1-www.fesliyanstudios.com.mp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8000" y="3374275"/>
            <a:ext cx="683150" cy="6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 title="Heavy-Door-Lock--Unlocking--1-www.fesliyanstudios.com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/>
          <p:nvPr/>
        </p:nvSpPr>
        <p:spPr>
          <a:xfrm>
            <a:off x="390400" y="198425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Arrrr me hearties</a:t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You thought your escape was done, but the truth is I wanted to have some more fun!</a:t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Solve one more clue and you’re free with my gold.</a:t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But fail this task and in here you’ll grow old... </a:t>
            </a:r>
            <a:endParaRPr b="0" i="0" sz="24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99" name="Google Shape;39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6"/>
          <p:cNvSpPr txBox="1"/>
          <p:nvPr/>
        </p:nvSpPr>
        <p:spPr>
          <a:xfrm>
            <a:off x="5094375" y="55680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Follow the map and compass instructions and collect some letters. Unjumble these to discover the secret password!</a:t>
            </a:r>
            <a:endParaRPr b="0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Call it out to open the door...</a:t>
            </a:r>
            <a:endParaRPr b="0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06" name="Google Shape;406;p37"/>
          <p:cNvPicPr preferRelativeResize="0"/>
          <p:nvPr/>
        </p:nvPicPr>
        <p:blipFill rotWithShape="1">
          <a:blip r:embed="rId4">
            <a:alphaModFix/>
          </a:blip>
          <a:srcRect b="0" l="4486" r="2824" t="0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7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8" name="Google Shape;40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7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 _ _ _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10" name="Google Shape;41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16" name="Google Shape;416;p38"/>
          <p:cNvPicPr preferRelativeResize="0"/>
          <p:nvPr/>
        </p:nvPicPr>
        <p:blipFill rotWithShape="1">
          <a:blip r:embed="rId4">
            <a:alphaModFix/>
          </a:blip>
          <a:srcRect b="0" l="4486" r="2824" t="0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8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8" name="Google Shape;41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8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_ _ _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20" name="Google Shape;42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26" name="Google Shape;426;p39"/>
          <p:cNvPicPr preferRelativeResize="0"/>
          <p:nvPr/>
        </p:nvPicPr>
        <p:blipFill rotWithShape="1">
          <a:blip r:embed="rId4">
            <a:alphaModFix/>
          </a:blip>
          <a:srcRect b="0" l="4486" r="2824" t="0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8" name="Google Shape;42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9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_ _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30" name="Google Shape;430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/>
        </p:nvSpPr>
        <p:spPr>
          <a:xfrm>
            <a:off x="2119625" y="749375"/>
            <a:ext cx="33378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cave and find a treasure chest! You open it carefully, the treasure glows brightly. </a:t>
            </a:r>
            <a:endParaRPr b="1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5" name="Google Shape;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5750" y="955350"/>
            <a:ext cx="3337750" cy="31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 title="Sparkle-sound-effect.mp3">
            <a:hlinkClick r:id="rId5"/>
          </p:cNvPr>
          <p:cNvPicPr preferRelativeResize="0"/>
          <p:nvPr/>
        </p:nvPicPr>
        <p:blipFill rotWithShape="1">
          <a:blip r:embed="rId6">
            <a:alphaModFix amt="27000"/>
          </a:blip>
          <a:srcRect b="0" l="0" r="0" t="0"/>
          <a:stretch/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 title="Sparkle-sound-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42202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36" name="Google Shape;436;p40"/>
          <p:cNvPicPr preferRelativeResize="0"/>
          <p:nvPr/>
        </p:nvPicPr>
        <p:blipFill rotWithShape="1">
          <a:blip r:embed="rId4">
            <a:alphaModFix/>
          </a:blip>
          <a:srcRect b="0" l="4486" r="2824" t="0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8" name="Google Shape;43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0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_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40" name="Google Shape;44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b="0" i="0" sz="2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46" name="Google Shape;446;p41"/>
          <p:cNvPicPr preferRelativeResize="0"/>
          <p:nvPr/>
        </p:nvPicPr>
        <p:blipFill rotWithShape="1">
          <a:blip r:embed="rId4">
            <a:alphaModFix/>
          </a:blip>
          <a:srcRect b="0" l="4486" r="2824" t="0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1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rabicPeriod"/>
            </a:pPr>
            <a:r>
              <a:rPr b="1" i="0" lang="en-GB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8" name="Google Shape;44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1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GB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0" i="0" sz="38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50" name="Google Shape;45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"/>
          <p:cNvSpPr txBox="1"/>
          <p:nvPr/>
        </p:nvSpPr>
        <p:spPr>
          <a:xfrm>
            <a:off x="2082650" y="761700"/>
            <a:ext cx="3020400" cy="1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call out AHOY as loud as you can after 3….</a:t>
            </a:r>
            <a:endParaRPr b="1" i="0" sz="27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1…2…3...</a:t>
            </a:r>
            <a:endParaRPr b="1" i="0" sz="28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56" name="Google Shape;45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5825" y="1920575"/>
            <a:ext cx="4080526" cy="2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30007">
            <a:off x="6919058" y="2334430"/>
            <a:ext cx="574207" cy="474638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2"/>
          <p:cNvSpPr/>
          <p:nvPr/>
        </p:nvSpPr>
        <p:spPr>
          <a:xfrm>
            <a:off x="5989200" y="223614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2"/>
          <p:cNvSpPr/>
          <p:nvPr/>
        </p:nvSpPr>
        <p:spPr>
          <a:xfrm rot="-2150724">
            <a:off x="6930299" y="312628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2"/>
          <p:cNvSpPr/>
          <p:nvPr/>
        </p:nvSpPr>
        <p:spPr>
          <a:xfrm>
            <a:off x="5734950" y="263859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2"/>
          <p:cNvSpPr/>
          <p:nvPr/>
        </p:nvSpPr>
        <p:spPr>
          <a:xfrm>
            <a:off x="5887350" y="2434074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2"/>
          <p:cNvSpPr/>
          <p:nvPr/>
        </p:nvSpPr>
        <p:spPr>
          <a:xfrm rot="-2150724">
            <a:off x="6930299" y="2864414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6123" y="559063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343023" y="2843020"/>
            <a:ext cx="1458825" cy="1253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3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door opens and you’re free! Congratulations Pirates you’ve escaped with the treasure!</a:t>
            </a:r>
            <a:endParaRPr b="1" i="0" sz="2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71" name="Google Shape;4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475" y="1134950"/>
            <a:ext cx="3881775" cy="23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3" title="creaky_door_4.mp3">
            <a:hlinkClick r:id="rId5"/>
          </p:cNvPr>
          <p:cNvPicPr preferRelativeResize="0"/>
          <p:nvPr/>
        </p:nvPicPr>
        <p:blipFill rotWithShape="1">
          <a:blip r:embed="rId6">
            <a:alphaModFix amt="33000"/>
          </a:blip>
          <a:srcRect b="0" l="0" r="0" t="0"/>
          <a:stretch/>
        </p:blipFill>
        <p:spPr>
          <a:xfrm>
            <a:off x="2344650" y="3383798"/>
            <a:ext cx="799725" cy="7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3" title="creaky_door_4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door opens and you’re free! Congratulations Pirates you’ve escaped with the treasure!</a:t>
            </a:r>
            <a:endParaRPr b="1" i="0" sz="2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79" name="Google Shape;47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475" y="1134950"/>
            <a:ext cx="3881775" cy="23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4800" y="3049100"/>
            <a:ext cx="1209225" cy="1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4" title="applause7.mp3">
            <a:hlinkClick r:id="rId6"/>
          </p:cNvPr>
          <p:cNvPicPr preferRelativeResize="0"/>
          <p:nvPr/>
        </p:nvPicPr>
        <p:blipFill rotWithShape="1">
          <a:blip r:embed="rId7">
            <a:alphaModFix amt="27000"/>
          </a:blip>
          <a:srcRect b="0" l="0" r="0" t="0"/>
          <a:stretch/>
        </p:blipFill>
        <p:spPr>
          <a:xfrm>
            <a:off x="2279850" y="3343575"/>
            <a:ext cx="639500" cy="6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4" title="ftus_forest_amb_short_birds_distant_river_cat_tien_national_park_vietnam_570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7620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675" y="1309250"/>
            <a:ext cx="49815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5" title="Music Editor  Trim, Extract, Convert and Mix Audio20200627013928.mp3">
            <a:hlinkClick r:id="rId5"/>
          </p:cNvPr>
          <p:cNvPicPr preferRelativeResize="0"/>
          <p:nvPr/>
        </p:nvPicPr>
        <p:blipFill rotWithShape="1">
          <a:blip r:embed="rId6">
            <a:alphaModFix amt="31000"/>
          </a:blip>
          <a:srcRect b="0" l="0" r="0" t="0"/>
          <a:stretch/>
        </p:blipFill>
        <p:spPr>
          <a:xfrm>
            <a:off x="6759825" y="568025"/>
            <a:ext cx="879675" cy="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5"/>
          <p:cNvSpPr txBox="1"/>
          <p:nvPr/>
        </p:nvSpPr>
        <p:spPr>
          <a:xfrm>
            <a:off x="1076575" y="727050"/>
            <a:ext cx="7337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45" title="Music Editor  Trim, Extract, Convert and Mix Audio20200627013928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9283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/>
          <p:nvPr/>
        </p:nvSpPr>
        <p:spPr>
          <a:xfrm>
            <a:off x="2119625" y="749375"/>
            <a:ext cx="33378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But suddenly a door slams shut across the mouth of the cave!</a:t>
            </a:r>
            <a:endParaRPr b="1" i="0" sz="2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You’re thrown into darkness...</a:t>
            </a:r>
            <a:endParaRPr b="1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3" name="Google Shape;8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5750" y="955350"/>
            <a:ext cx="3337750" cy="31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5" title="jail_cell_door.mp3">
            <a:hlinkClick r:id="rId5"/>
          </p:cNvPr>
          <p:cNvPicPr preferRelativeResize="0"/>
          <p:nvPr/>
        </p:nvPicPr>
        <p:blipFill rotWithShape="1">
          <a:blip r:embed="rId6">
            <a:alphaModFix amt="25000"/>
          </a:blip>
          <a:srcRect b="0" l="0" r="0" t="0"/>
          <a:stretch/>
        </p:blipFill>
        <p:spPr>
          <a:xfrm>
            <a:off x="142175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5" title="jail_cell_door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42202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pic>
        <p:nvPicPr>
          <p:cNvPr id="91" name="Google Shape;91;p6" title="Strike-a-match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50" y="2873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/>
        </p:nvSpPr>
        <p:spPr>
          <a:xfrm>
            <a:off x="2119625" y="687750"/>
            <a:ext cx="40422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light your torches and start searching around the cave. The heavy wooden door is locked tight with 4 different locks - 2 need keys and 2 are padlocks with codes. You also spot a dusty old book, a broken clock, a teapot and a skull!</a:t>
            </a:r>
            <a:endParaRPr b="1" i="0" sz="25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7" name="Google Shape;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969712" y="3003495"/>
            <a:ext cx="1458825" cy="125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8298" y="559075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27526" y="1920575"/>
            <a:ext cx="1458826" cy="8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 title="Strike-a-match.mp3">
            <a:hlinkClick r:id="rId8"/>
          </p:cNvPr>
          <p:cNvPicPr preferRelativeResize="0"/>
          <p:nvPr/>
        </p:nvPicPr>
        <p:blipFill rotWithShape="1">
          <a:blip r:embed="rId9">
            <a:alphaModFix amt="23000"/>
          </a:blip>
          <a:srcRect b="0" l="0" r="0" t="0"/>
          <a:stretch/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7" title="little_robot_sound_factory_fantasy_Ambience_Cave_00.mp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400" y="7620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2082650" y="761700"/>
            <a:ext cx="2144400" cy="1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open the book and begin to read…..</a:t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5825" y="1920575"/>
            <a:ext cx="4080526" cy="2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30007">
            <a:off x="6919058" y="2334430"/>
            <a:ext cx="574207" cy="474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/>
          <p:nvPr/>
        </p:nvSpPr>
        <p:spPr>
          <a:xfrm>
            <a:off x="5989200" y="223614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 rot="-2150724">
            <a:off x="6930299" y="312628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5734950" y="2638599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5887350" y="2434074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 rot="-2150724">
            <a:off x="6930299" y="2864414"/>
            <a:ext cx="443625" cy="275350"/>
          </a:xfrm>
          <a:custGeom>
            <a:rect b="b" l="l" r="r" t="t"/>
            <a:pathLst>
              <a:path extrusionOk="0" h="11014" w="17745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6123" y="559063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343023" y="2843020"/>
            <a:ext cx="1458825" cy="1253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/>
        </p:nvSpPr>
        <p:spPr>
          <a:xfrm>
            <a:off x="431325" y="167725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Congratulations you found my treasure,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But locked in here you’ll stay forever.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Unless you can solve these clues real fast,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The locks won’t open, your torches won’t last.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So turn the page and begin your quest,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Pirates you must try your best!</a:t>
            </a:r>
            <a:endParaRPr b="0" i="0" sz="2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9288" y="1244025"/>
            <a:ext cx="382905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6975" y="384575"/>
            <a:ext cx="27336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0737" y="2029675"/>
            <a:ext cx="2166140" cy="17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