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unito Sans" panose="020B0604020202020204" charset="0"/>
      <p:regular r:id="rId27"/>
      <p:bold r:id="rId28"/>
      <p:italic r:id="rId29"/>
      <p:boldItalic r:id="rId30"/>
    </p:embeddedFont>
    <p:embeddedFont>
      <p:font typeface="Nunito Sans ExtraBold" panose="020B0604020202020204" charset="0"/>
      <p:bold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Ll0FVhYone9RDWolAV1qO3ShB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7351486" y="1596570"/>
            <a:ext cx="213584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5400" b="1" i="1" u="none" strike="noStrike" cap="none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QUIZ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0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0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0"/>
          <p:cNvSpPr txBox="1"/>
          <p:nvPr/>
        </p:nvSpPr>
        <p:spPr>
          <a:xfrm>
            <a:off x="1285875" y="2428875"/>
            <a:ext cx="481012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What are Creepers Scared of?</a:t>
            </a: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5" name="Google Shape;175;p10"/>
          <p:cNvSpPr txBox="1"/>
          <p:nvPr/>
        </p:nvSpPr>
        <p:spPr>
          <a:xfrm>
            <a:off x="0" y="562385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OCELOTS (Cats)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428874"/>
            <a:ext cx="5609938" cy="2999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1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1"/>
          <p:cNvSpPr txBox="1"/>
          <p:nvPr/>
        </p:nvSpPr>
        <p:spPr>
          <a:xfrm>
            <a:off x="1285875" y="2428875"/>
            <a:ext cx="481012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What can you wear to stop ENDERMAN attacking you?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85" name="Google Shape;185;p11"/>
          <p:cNvSpPr txBox="1"/>
          <p:nvPr/>
        </p:nvSpPr>
        <p:spPr>
          <a:xfrm>
            <a:off x="0" y="562385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PUMPKIN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1" y="2428876"/>
            <a:ext cx="4689492" cy="3126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2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2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2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2"/>
          <p:cNvSpPr txBox="1"/>
          <p:nvPr/>
        </p:nvSpPr>
        <p:spPr>
          <a:xfrm>
            <a:off x="1285875" y="2428875"/>
            <a:ext cx="481012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Who is the leader of the ENDERMEN?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5" name="Google Shape;195;p12"/>
          <p:cNvSpPr txBox="1"/>
          <p:nvPr/>
        </p:nvSpPr>
        <p:spPr>
          <a:xfrm>
            <a:off x="0" y="562385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ENDER DRAGON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5999" y="2428875"/>
            <a:ext cx="5285364" cy="2974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3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3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3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3"/>
          <p:cNvSpPr txBox="1"/>
          <p:nvPr/>
        </p:nvSpPr>
        <p:spPr>
          <a:xfrm>
            <a:off x="1285875" y="2428875"/>
            <a:ext cx="481012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How do you make OBSIDIAN?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5" name="Google Shape;205;p13"/>
          <p:cNvSpPr txBox="1"/>
          <p:nvPr/>
        </p:nvSpPr>
        <p:spPr>
          <a:xfrm>
            <a:off x="0" y="562385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MIX WATER &amp; LAVA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13" descr="Image result for minecraft obsidi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5998" y="2428876"/>
            <a:ext cx="4118045" cy="293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4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4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7">
            <a:off x="2154567" y="292327"/>
            <a:ext cx="2082486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4"/>
          <p:cNvSpPr/>
          <p:nvPr/>
        </p:nvSpPr>
        <p:spPr>
          <a:xfrm>
            <a:off x="-1" y="2057400"/>
            <a:ext cx="12192000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4"/>
          <p:cNvSpPr txBox="1"/>
          <p:nvPr/>
        </p:nvSpPr>
        <p:spPr>
          <a:xfrm>
            <a:off x="1285875" y="2428875"/>
            <a:ext cx="4810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What do Pigs eat in Minecraft?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15" name="Google Shape;215;p14"/>
          <p:cNvSpPr txBox="1"/>
          <p:nvPr/>
        </p:nvSpPr>
        <p:spPr>
          <a:xfrm>
            <a:off x="0" y="5623852"/>
            <a:ext cx="12192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CARROTS, APPLES OR WHEAT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0500" y="2242300"/>
            <a:ext cx="5715000" cy="32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5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7">
            <a:off x="2154567" y="292327"/>
            <a:ext cx="2082486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5"/>
          <p:cNvSpPr/>
          <p:nvPr/>
        </p:nvSpPr>
        <p:spPr>
          <a:xfrm>
            <a:off x="-1" y="2057400"/>
            <a:ext cx="12192000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5"/>
          <p:cNvSpPr txBox="1"/>
          <p:nvPr/>
        </p:nvSpPr>
        <p:spPr>
          <a:xfrm>
            <a:off x="69000" y="2057400"/>
            <a:ext cx="45948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Minecraft is part of the educational curriculum in which of the following?</a:t>
            </a: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25" name="Google Shape;225;p15"/>
          <p:cNvSpPr txBox="1"/>
          <p:nvPr/>
        </p:nvSpPr>
        <p:spPr>
          <a:xfrm>
            <a:off x="0" y="4332825"/>
            <a:ext cx="59097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PLAY SCHOOL, PRIMARY SCHOOL OR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09775" y="2057400"/>
            <a:ext cx="6282224" cy="45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6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7">
            <a:off x="2154567" y="292327"/>
            <a:ext cx="2082486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6"/>
          <p:cNvSpPr/>
          <p:nvPr/>
        </p:nvSpPr>
        <p:spPr>
          <a:xfrm>
            <a:off x="-1" y="2057400"/>
            <a:ext cx="12192000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6"/>
          <p:cNvSpPr txBox="1"/>
          <p:nvPr/>
        </p:nvSpPr>
        <p:spPr>
          <a:xfrm>
            <a:off x="1285875" y="2428875"/>
            <a:ext cx="89391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Which Country is Mojang based in?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35" name="Google Shape;23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9600" y="3363454"/>
            <a:ext cx="4323625" cy="324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78250" y="3311700"/>
            <a:ext cx="4526050" cy="32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7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7">
            <a:off x="2154567" y="292327"/>
            <a:ext cx="2082486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7"/>
          <p:cNvSpPr/>
          <p:nvPr/>
        </p:nvSpPr>
        <p:spPr>
          <a:xfrm>
            <a:off x="-1" y="2057400"/>
            <a:ext cx="12192000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7"/>
          <p:cNvSpPr txBox="1"/>
          <p:nvPr/>
        </p:nvSpPr>
        <p:spPr>
          <a:xfrm>
            <a:off x="69000" y="2235400"/>
            <a:ext cx="4608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What do you need to make a compass?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45" name="Google Shape;245;p17"/>
          <p:cNvSpPr txBox="1"/>
          <p:nvPr/>
        </p:nvSpPr>
        <p:spPr>
          <a:xfrm>
            <a:off x="0" y="3677375"/>
            <a:ext cx="71124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Two Iron ingots and a map</a:t>
            </a:r>
            <a:endParaRPr sz="40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Or </a:t>
            </a:r>
            <a:endParaRPr sz="40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Four iron ingots and one redstone</a:t>
            </a:r>
            <a:r>
              <a:rPr lang="en-GB" sz="4000" b="1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.</a:t>
            </a:r>
            <a:endParaRPr sz="40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46" name="Google Shape;24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400" y="2119450"/>
            <a:ext cx="4354200" cy="26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41375" y="4526000"/>
            <a:ext cx="2397825" cy="21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8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8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7">
            <a:off x="2154567" y="292327"/>
            <a:ext cx="2082486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8"/>
          <p:cNvSpPr/>
          <p:nvPr/>
        </p:nvSpPr>
        <p:spPr>
          <a:xfrm>
            <a:off x="-1" y="2057400"/>
            <a:ext cx="12192000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8"/>
          <p:cNvSpPr txBox="1"/>
          <p:nvPr/>
        </p:nvSpPr>
        <p:spPr>
          <a:xfrm>
            <a:off x="165575" y="2428875"/>
            <a:ext cx="4581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How do you tame a Wolf?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56" name="Google Shape;256;p18"/>
          <p:cNvSpPr txBox="1"/>
          <p:nvPr/>
        </p:nvSpPr>
        <p:spPr>
          <a:xfrm>
            <a:off x="0" y="3642875"/>
            <a:ext cx="48768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You feed it bones </a:t>
            </a:r>
            <a:endParaRPr sz="40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Or </a:t>
            </a:r>
            <a:endParaRPr sz="40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Play it relaxing music??</a:t>
            </a:r>
            <a:endParaRPr sz="40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57" name="Google Shape;25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6800" y="2151225"/>
            <a:ext cx="73152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9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9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9"/>
          <p:cNvSpPr txBox="1"/>
          <p:nvPr/>
        </p:nvSpPr>
        <p:spPr>
          <a:xfrm>
            <a:off x="1285875" y="2428875"/>
            <a:ext cx="481012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In which county do they let you plan MINECRAFT at school?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66" name="Google Shape;26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428875"/>
            <a:ext cx="5764306" cy="32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9"/>
          <p:cNvSpPr/>
          <p:nvPr/>
        </p:nvSpPr>
        <p:spPr>
          <a:xfrm>
            <a:off x="331694" y="4432608"/>
            <a:ext cx="2675965" cy="443753"/>
          </a:xfrm>
          <a:prstGeom prst="rect">
            <a:avLst/>
          </a:prstGeom>
          <a:solidFill>
            <a:srgbClr val="7413D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Sweden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9"/>
          <p:cNvSpPr/>
          <p:nvPr/>
        </p:nvSpPr>
        <p:spPr>
          <a:xfrm>
            <a:off x="3088343" y="4432607"/>
            <a:ext cx="2675965" cy="443753"/>
          </a:xfrm>
          <a:prstGeom prst="rect">
            <a:avLst/>
          </a:prstGeom>
          <a:solidFill>
            <a:srgbClr val="7413D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Norway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9"/>
          <p:cNvSpPr/>
          <p:nvPr/>
        </p:nvSpPr>
        <p:spPr>
          <a:xfrm>
            <a:off x="331694" y="5008859"/>
            <a:ext cx="2675965" cy="443753"/>
          </a:xfrm>
          <a:prstGeom prst="rect">
            <a:avLst/>
          </a:prstGeom>
          <a:solidFill>
            <a:srgbClr val="7413D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France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9"/>
          <p:cNvSpPr/>
          <p:nvPr/>
        </p:nvSpPr>
        <p:spPr>
          <a:xfrm>
            <a:off x="3088343" y="5008858"/>
            <a:ext cx="2675965" cy="443753"/>
          </a:xfrm>
          <a:prstGeom prst="rect">
            <a:avLst/>
          </a:prstGeom>
          <a:solidFill>
            <a:srgbClr val="7413D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Japan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285875" y="2428875"/>
            <a:ext cx="48101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What is it called when you first enter the Minecraft world?</a:t>
            </a: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5999" y="2385658"/>
            <a:ext cx="5980833" cy="315910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205400" y="4112025"/>
            <a:ext cx="53280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YAWNING,</a:t>
            </a:r>
            <a:endParaRPr sz="40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BIRTHING,</a:t>
            </a:r>
            <a:endParaRPr sz="40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SPAWNING OR</a:t>
            </a:r>
            <a:endParaRPr sz="40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DAWNING</a:t>
            </a:r>
            <a:endParaRPr sz="40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0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0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0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0" y="2180200"/>
            <a:ext cx="5298600" cy="4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GB" sz="29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We would like you all to make a campfire using your choice of materials: lego, blocks, modeling clay, nature, food, drawing, painting, models and even building in Minecraft and showing us all next week. Have a great time creating Beavers</a:t>
            </a:r>
            <a:endParaRPr sz="1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79" name="Google Shape;27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7725" y="2057400"/>
            <a:ext cx="6744525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285875" y="2428875"/>
            <a:ext cx="481012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What are the four elements in Minecraft?</a:t>
            </a: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0" y="562385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FIRE, EARTH, WATER &amp; AIR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428875"/>
            <a:ext cx="5382638" cy="3022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7">
            <a:off x="2154567" y="292327"/>
            <a:ext cx="2082486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/>
          <p:nvPr/>
        </p:nvSpPr>
        <p:spPr>
          <a:xfrm>
            <a:off x="-1" y="2057400"/>
            <a:ext cx="12192000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1285875" y="2428875"/>
            <a:ext cx="4810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What do Llamas eat in Minecraft ?</a:t>
            </a: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0" y="5623852"/>
            <a:ext cx="12192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HAY BALES, PUMPKIN SEEDS or BERRIES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9225" y="2511375"/>
            <a:ext cx="4810200" cy="28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1285875" y="2428875"/>
            <a:ext cx="48101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Where is this?</a:t>
            </a: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0" y="562385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THE DESERT, A VOLACNO, THE NETHER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413393"/>
            <a:ext cx="5324272" cy="2996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6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1285875" y="2428875"/>
            <a:ext cx="481012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Would you build a house in Creative or Survival Mode?</a:t>
            </a: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0" y="562385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CREATIVE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446801"/>
            <a:ext cx="5343728" cy="3007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7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7"/>
          <p:cNvSpPr txBox="1"/>
          <p:nvPr/>
        </p:nvSpPr>
        <p:spPr>
          <a:xfrm>
            <a:off x="1285875" y="2428875"/>
            <a:ext cx="481012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Name this real BLOCK BUILDING TOY?</a:t>
            </a: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5" name="Google Shape;145;p7"/>
          <p:cNvSpPr txBox="1"/>
          <p:nvPr/>
        </p:nvSpPr>
        <p:spPr>
          <a:xfrm>
            <a:off x="0" y="562385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LEGO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5998" y="2428875"/>
            <a:ext cx="5340968" cy="2999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8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8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8"/>
          <p:cNvSpPr txBox="1"/>
          <p:nvPr/>
        </p:nvSpPr>
        <p:spPr>
          <a:xfrm>
            <a:off x="1285875" y="2428875"/>
            <a:ext cx="481012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This is an “ENDERMAN”  but how do you damage it?</a:t>
            </a: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5" name="Google Shape;155;p8"/>
          <p:cNvSpPr txBox="1"/>
          <p:nvPr/>
        </p:nvSpPr>
        <p:spPr>
          <a:xfrm>
            <a:off x="0" y="562385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WATER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492597"/>
            <a:ext cx="5246451" cy="2952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9" descr="Image result for Minecraft wall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8209">
            <a:off x="2154567" y="292326"/>
            <a:ext cx="2082485" cy="58245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9"/>
          <p:cNvSpPr/>
          <p:nvPr/>
        </p:nvSpPr>
        <p:spPr>
          <a:xfrm>
            <a:off x="-1" y="2057400"/>
            <a:ext cx="12191999" cy="4800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9"/>
          <p:cNvSpPr txBox="1"/>
          <p:nvPr/>
        </p:nvSpPr>
        <p:spPr>
          <a:xfrm>
            <a:off x="1285875" y="2428875"/>
            <a:ext cx="481012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How do you make a LARGE Chest?</a:t>
            </a:r>
            <a:endParaRPr sz="3200" b="1" i="0" u="none" strike="noStrike" cap="none">
              <a:solidFill>
                <a:srgbClr val="7413D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5" name="Google Shape;165;p9"/>
          <p:cNvSpPr txBox="1"/>
          <p:nvPr/>
        </p:nvSpPr>
        <p:spPr>
          <a:xfrm>
            <a:off x="0" y="562385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7413DC"/>
                </a:solidFill>
                <a:latin typeface="Nunito Sans"/>
                <a:ea typeface="Nunito Sans"/>
                <a:cs typeface="Nunito Sans"/>
                <a:sym typeface="Nunito Sans"/>
              </a:rPr>
              <a:t>Put 2 next to each other!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428876"/>
            <a:ext cx="5701014" cy="3018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Widescreen</PresentationFormat>
  <Paragraphs>47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Nunito Sans</vt:lpstr>
      <vt:lpstr>Nunito Sans ExtraBold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Nigel Thompson  |  Sikla UK</dc:creator>
  <cp:lastModifiedBy>Stephen Griffin</cp:lastModifiedBy>
  <cp:revision>1</cp:revision>
  <dcterms:created xsi:type="dcterms:W3CDTF">2021-02-07T10:59:03Z</dcterms:created>
  <dcterms:modified xsi:type="dcterms:W3CDTF">2021-04-19T08:47:40Z</dcterms:modified>
</cp:coreProperties>
</file>